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850" r:id="rId1"/>
  </p:sldMasterIdLst>
  <p:notesMasterIdLst>
    <p:notesMasterId r:id="rId3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59">
          <p15:clr>
            <a:srgbClr val="A4A3A4"/>
          </p15:clr>
        </p15:guide>
        <p15:guide id="2" pos="3839">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 uri="ACF4677E-8BD2-47ae-8A1F-98590045965D">
      <hp:hncThemeShow xmlns="" xmlns:c="http://schemas.openxmlformats.org/drawingml/2006/chart" xmlns:dgm="http://schemas.openxmlformats.org/drawingml/2006/diagram" xmlns:dsp="http://schemas.microsoft.com/office/drawing/2008/diagram" xmlns:hp="http://schemas.haansoft.com/office/presentation/8.0" themeShowType="1" themeSkinType="1" themeTransitionType="1" useThemeTransition="1" byMouseClick="1" attrType="1" dur="200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napVertSplitter="1">
    <p:restoredLeft sz="12579"/>
    <p:restoredTop sz="90000"/>
  </p:normalViewPr>
  <p:slideViewPr>
    <p:cSldViewPr snapToGrid="0" snapToObjects="1">
      <p:cViewPr>
        <p:scale>
          <a:sx n="75" d="100"/>
          <a:sy n="75" d="100"/>
        </p:scale>
        <p:origin x="341" y="91"/>
      </p:cViewPr>
      <p:guideLst>
        <p:guide orient="horz" pos="2159"/>
        <p:guide pos="3839"/>
      </p:guideLst>
    </p:cSldViewPr>
  </p:slideViewPr>
  <p:notesTextViewPr>
    <p:cViewPr>
      <p:scale>
        <a:sx n="100" d="100"/>
        <a:sy n="100" d="100"/>
      </p:scale>
      <p:origin x="0" y="0"/>
    </p:cViewPr>
  </p:notesTextViewPr>
  <p:gridSpacing cx="72010" cy="7201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7200"/>
          </a:xfrm>
          <a:prstGeom prst="rect">
            <a:avLst/>
          </a:prstGeom>
        </p:spPr>
        <p:txBody>
          <a:bodyPr vert="horz" lIns="91440" tIns="45720" rIns="91440" bIns="45720"/>
          <a:lstStyle>
            <a:lvl1pPr algn="l">
              <a:defRPr sz="1200"/>
            </a:lvl1pPr>
          </a:lstStyle>
          <a:p>
            <a:pPr lvl="0">
              <a:defRPr/>
            </a:pPr>
            <a:endParaRPr lang="ko-KR" altLang="en-US"/>
          </a:p>
        </p:txBody>
      </p:sp>
      <p:sp>
        <p:nvSpPr>
          <p:cNvPr id="3" name="날짜 개체 틀 2"/>
          <p:cNvSpPr>
            <a:spLocks noGrp="1"/>
          </p:cNvSpPr>
          <p:nvPr>
            <p:ph type="dt" idx="1"/>
          </p:nvPr>
        </p:nvSpPr>
        <p:spPr>
          <a:xfrm>
            <a:off x="3884613" y="0"/>
            <a:ext cx="2971800" cy="457200"/>
          </a:xfrm>
          <a:prstGeom prst="rect">
            <a:avLst/>
          </a:prstGeom>
        </p:spPr>
        <p:txBody>
          <a:bodyPr vert="horz" lIns="91440" tIns="45720" rIns="91440" bIns="45720"/>
          <a:lstStyle>
            <a:lvl1pPr algn="r">
              <a:defRPr sz="1200"/>
            </a:lvl1pPr>
          </a:lstStyle>
          <a:p>
            <a:pPr lvl="0">
              <a:defRPr/>
            </a:pPr>
            <a:fld id="{E2B2BC9D-A816-4D0A-858B-1D023B3A8ACA}" type="datetime1">
              <a:rPr lang="ko-KR" altLang="en-US"/>
              <a:pPr lvl="0">
                <a:defRPr/>
              </a:pPr>
              <a:t>2021-09-03</a:t>
            </a:fld>
            <a:endParaRPr lang="ko-KR" altLang="en-US"/>
          </a:p>
        </p:txBody>
      </p:sp>
      <p:sp>
        <p:nvSpPr>
          <p:cNvPr id="4" name="슬라이드 이미지 개체 틀 3"/>
          <p:cNvSpPr>
            <a:spLocks noGrp="1" noRot="1" noChangeAspect="1" noTextEdi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anchor="ctr"/>
          <a:lstStyle/>
          <a:p>
            <a:pPr lvl="0">
              <a:defRPr/>
            </a:pPr>
            <a:endParaRPr lang="ko-KR" altLang="en-US"/>
          </a:p>
        </p:txBody>
      </p:sp>
      <p:sp>
        <p:nvSpPr>
          <p:cNvPr id="5" name="슬라이드 노트 개체 틀 4"/>
          <p:cNvSpPr>
            <a:spLocks noGrp="1"/>
          </p:cNvSpPr>
          <p:nvPr>
            <p:ph type="body" sz="quarter" idx="3"/>
          </p:nvPr>
        </p:nvSpPr>
        <p:spPr>
          <a:xfrm>
            <a:off x="685800" y="4343400"/>
            <a:ext cx="5486400" cy="4114800"/>
          </a:xfrm>
          <a:prstGeom prst="rect">
            <a:avLst/>
          </a:prstGeom>
        </p:spPr>
        <p:txBody>
          <a:bodyPr vert="horz" lIns="91440" tIns="45720" rIns="91440" bIns="45720">
            <a:noAutofit/>
          </a:bodyPr>
          <a:lstStyle/>
          <a:p>
            <a:pPr lvl="0">
              <a:defRPr/>
            </a:pPr>
            <a:r>
              <a:rPr lang="ko-KR" altLang="en-US"/>
              <a:t>마스터 텍스트 스타일을 편집합니다</a:t>
            </a:r>
          </a:p>
          <a:p>
            <a:pPr lvl="1">
              <a:defRPr/>
            </a:pPr>
            <a:r>
              <a:rPr lang="ko-KR" altLang="en-US"/>
              <a:t>둘째 수준</a:t>
            </a:r>
          </a:p>
          <a:p>
            <a:pPr lvl="2">
              <a:defRPr/>
            </a:pPr>
            <a:r>
              <a:rPr lang="ko-KR" altLang="en-US"/>
              <a:t>셋째 수준</a:t>
            </a:r>
          </a:p>
          <a:p>
            <a:pPr lvl="3">
              <a:defRPr/>
            </a:pPr>
            <a:r>
              <a:rPr lang="ko-KR" altLang="en-US"/>
              <a:t>넷째 수준</a:t>
            </a:r>
          </a:p>
          <a:p>
            <a:pPr lvl="4">
              <a:defRPr/>
            </a:pPr>
            <a:r>
              <a:rPr lang="ko-KR" altLang="en-US"/>
              <a:t>다섯째 수준</a:t>
            </a:r>
          </a:p>
        </p:txBody>
      </p:sp>
      <p:sp>
        <p:nvSpPr>
          <p:cNvPr id="6" name="바닥글 개체 틀 5"/>
          <p:cNvSpPr>
            <a:spLocks noGrp="1"/>
          </p:cNvSpPr>
          <p:nvPr>
            <p:ph type="ftr" sz="quarter" idx="4"/>
          </p:nvPr>
        </p:nvSpPr>
        <p:spPr>
          <a:xfrm>
            <a:off x="0" y="8685213"/>
            <a:ext cx="2971800" cy="457200"/>
          </a:xfrm>
          <a:prstGeom prst="rect">
            <a:avLst/>
          </a:prstGeom>
        </p:spPr>
        <p:txBody>
          <a:bodyPr vert="horz" lIns="91440" tIns="45720" rIns="91440" bIns="45720" anchor="b"/>
          <a:lstStyle>
            <a:lvl1pPr algn="l">
              <a:defRPr sz="1200"/>
            </a:lvl1pPr>
          </a:lstStyle>
          <a:p>
            <a:pPr lvl="0">
              <a:defRPr/>
            </a:pPr>
            <a:endParaRPr lang="ko-KR" altLang="en-US"/>
          </a:p>
        </p:txBody>
      </p:sp>
      <p:sp>
        <p:nvSpPr>
          <p:cNvPr id="7" name="슬라이드 번호 개체 틀 6"/>
          <p:cNvSpPr>
            <a:spLocks noGrp="1"/>
          </p:cNvSpPr>
          <p:nvPr>
            <p:ph type="sldNum" sz="quarter" idx="5"/>
          </p:nvPr>
        </p:nvSpPr>
        <p:spPr>
          <a:xfrm>
            <a:off x="3884613" y="8685213"/>
            <a:ext cx="2971800" cy="457200"/>
          </a:xfrm>
          <a:prstGeom prst="rect">
            <a:avLst/>
          </a:prstGeom>
        </p:spPr>
        <p:txBody>
          <a:bodyPr vert="horz" lIns="91440" tIns="45720" rIns="91440" bIns="45720" anchor="b"/>
          <a:lstStyle>
            <a:lvl1pPr algn="r">
              <a:defRPr sz="1200"/>
            </a:lvl1pPr>
          </a:lstStyle>
          <a:p>
            <a:pPr lvl="0">
              <a:defRPr/>
            </a:pPr>
            <a:fld id="{09F4262C-968C-4EE9-8164-CE16364706B3}" type="slidenum">
              <a:rPr lang="ko-KR" altLang="en-US"/>
              <a:pPr lvl="0">
                <a:defRPr/>
              </a:pPr>
              <a:t>‹#›</a:t>
            </a:fld>
            <a:endParaRPr lang="ko-KR" altLang="en-US"/>
          </a:p>
        </p:txBody>
      </p:sp>
    </p:spTree>
  </p:cSld>
  <p:clrMap bg1="lt1" tx1="dk1" bg2="lt2" tx2="dk2" accent1="accent1" accent2="accent2" accent3="accent3" accent4="accent4" accent5="accent5" accent6="accent6" hlink="hlink" folHlink="folHlink"/>
  <p:hf hdr="0" ftr="0" dt="0"/>
  <p:notesStyle>
    <a:lvl1pPr marL="0" algn="l" defTabSz="914400" rtl="0" eaLnBrk="1" latinLnBrk="1" hangingPunct="1">
      <a:defRPr sz="1200" kern="1200">
        <a:solidFill>
          <a:schemeClr val="tx1"/>
        </a:solidFill>
        <a:latin typeface="+mj-lt"/>
        <a:ea typeface="+mj-ea"/>
        <a:cs typeface="+mj-cs"/>
      </a:defRPr>
    </a:lvl1pPr>
    <a:lvl2pPr marL="457200" algn="l" defTabSz="914400" rtl="0" eaLnBrk="1" latinLnBrk="1" hangingPunct="1">
      <a:defRPr sz="1200" kern="1200">
        <a:solidFill>
          <a:schemeClr val="tx1"/>
        </a:solidFill>
        <a:latin typeface="+mj-lt"/>
        <a:ea typeface="+mj-ea"/>
        <a:cs typeface="+mj-cs"/>
      </a:defRPr>
    </a:lvl2pPr>
    <a:lvl3pPr marL="914400" algn="l" defTabSz="914400" rtl="0" eaLnBrk="1" latinLnBrk="1" hangingPunct="1">
      <a:defRPr sz="1200" kern="1200">
        <a:solidFill>
          <a:schemeClr val="tx1"/>
        </a:solidFill>
        <a:latin typeface="+mj-lt"/>
        <a:ea typeface="+mj-ea"/>
        <a:cs typeface="+mj-cs"/>
      </a:defRPr>
    </a:lvl3pPr>
    <a:lvl4pPr marL="1371600" algn="l" defTabSz="914400" rtl="0" eaLnBrk="1" latinLnBrk="1" hangingPunct="1">
      <a:defRPr sz="1200" kern="1200">
        <a:solidFill>
          <a:schemeClr val="tx1"/>
        </a:solidFill>
        <a:latin typeface="+mj-lt"/>
        <a:ea typeface="+mj-ea"/>
        <a:cs typeface="+mj-cs"/>
      </a:defRPr>
    </a:lvl4pPr>
    <a:lvl5pPr marL="1828800" algn="l" defTabSz="914400" rtl="0" eaLnBrk="1" latinLnBrk="1" hangingPunct="1">
      <a:defRPr sz="1200" kern="1200">
        <a:solidFill>
          <a:schemeClr val="tx1"/>
        </a:solidFill>
        <a:latin typeface="+mj-lt"/>
        <a:ea typeface="+mj-ea"/>
        <a:cs typeface="+mj-cs"/>
      </a:defRPr>
    </a:lvl5pPr>
    <a:lvl6pPr marL="2286000" algn="l" defTabSz="914400" rtl="0" eaLnBrk="1" latinLnBrk="1" hangingPunct="1">
      <a:defRPr sz="1200" kern="1200">
        <a:solidFill>
          <a:schemeClr val="tx1"/>
        </a:solidFill>
        <a:latin typeface="+mj-lt"/>
        <a:ea typeface="+mj-ea"/>
        <a:cs typeface="+mj-cs"/>
      </a:defRPr>
    </a:lvl6pPr>
    <a:lvl7pPr marL="2743200" algn="l" defTabSz="914400" rtl="0" eaLnBrk="1" latinLnBrk="1" hangingPunct="1">
      <a:defRPr sz="1200" kern="1200">
        <a:solidFill>
          <a:schemeClr val="tx1"/>
        </a:solidFill>
        <a:latin typeface="+mj-lt"/>
        <a:ea typeface="+mj-ea"/>
        <a:cs typeface="+mj-cs"/>
      </a:defRPr>
    </a:lvl7pPr>
    <a:lvl8pPr marL="3200400" algn="l" defTabSz="914400" rtl="0" eaLnBrk="1" latinLnBrk="1" hangingPunct="1">
      <a:defRPr sz="1200" kern="1200">
        <a:solidFill>
          <a:schemeClr val="tx1"/>
        </a:solidFill>
        <a:latin typeface="+mj-lt"/>
        <a:ea typeface="+mj-ea"/>
        <a:cs typeface="+mj-cs"/>
      </a:defRPr>
    </a:lvl8pPr>
    <a:lvl9pPr marL="3657600" algn="l" defTabSz="914400" rtl="0" eaLnBrk="1" latinLnBrk="1" hangingPunct="1">
      <a:defRPr sz="1200" kern="1200">
        <a:solidFill>
          <a:schemeClr val="tx1"/>
        </a:solidFill>
        <a:latin typeface="+mj-lt"/>
        <a:ea typeface="+mj-ea"/>
        <a:cs typeface="+mj-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p:nvPr>
        </p:nvSpPr>
        <p:spPr/>
      </p:sp>
      <p:sp>
        <p:nvSpPr>
          <p:cNvPr id="3" name="슬라이드 노트 개체 틀 2"/>
          <p:cNvSpPr>
            <a:spLocks noGrp="1"/>
          </p:cNvSpPr>
          <p:nvPr>
            <p:ph type="body" idx="1"/>
          </p:nvPr>
        </p:nvSpPr>
        <p:spPr/>
        <p:txBody>
          <a:bodyPr/>
          <a:lstStyle/>
          <a:p>
            <a:pPr lvl="0">
              <a:defRPr/>
            </a:pPr>
            <a:endParaRPr lang="ko-KR" altLang="en-US"/>
          </a:p>
        </p:txBody>
      </p:sp>
      <p:sp>
        <p:nvSpPr>
          <p:cNvPr id="4" name="슬라이드 번호 개체 틀 3"/>
          <p:cNvSpPr>
            <a:spLocks noGrp="1"/>
          </p:cNvSpPr>
          <p:nvPr>
            <p:ph type="sldNum" sz="quarter" idx="5"/>
          </p:nvPr>
        </p:nvSpPr>
        <p:spPr/>
        <p:txBody>
          <a:bodyPr/>
          <a:lstStyle/>
          <a:p>
            <a:pPr lvl="0">
              <a:defRPr/>
            </a:pPr>
            <a:fld id="{7C1DED86-2038-48DD-B6F0-88622F71E797}" type="slidenum">
              <a:rPr lang="en-US" altLang="en-US"/>
              <a:pPr lvl="0">
                <a:defRPr/>
              </a:pPr>
              <a:t>7</a:t>
            </a:fld>
            <a:endParaRPr lang="en-US"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p:nvPr>
        </p:nvSpPr>
        <p:spPr/>
      </p:sp>
      <p:sp>
        <p:nvSpPr>
          <p:cNvPr id="3" name="슬라이드 노트 개체 틀 2"/>
          <p:cNvSpPr>
            <a:spLocks noGrp="1"/>
          </p:cNvSpPr>
          <p:nvPr>
            <p:ph type="body" idx="1"/>
          </p:nvPr>
        </p:nvSpPr>
        <p:spPr/>
        <p:txBody>
          <a:bodyPr/>
          <a:lstStyle/>
          <a:p>
            <a:pPr lvl="0">
              <a:defRPr/>
            </a:pPr>
            <a:endParaRPr lang="ko-KR" altLang="en-US"/>
          </a:p>
        </p:txBody>
      </p:sp>
      <p:sp>
        <p:nvSpPr>
          <p:cNvPr id="4" name="슬라이드 번호 개체 틀 3"/>
          <p:cNvSpPr>
            <a:spLocks noGrp="1"/>
          </p:cNvSpPr>
          <p:nvPr>
            <p:ph type="sldNum" sz="quarter" idx="5"/>
          </p:nvPr>
        </p:nvSpPr>
        <p:spPr/>
        <p:txBody>
          <a:bodyPr/>
          <a:lstStyle/>
          <a:p>
            <a:pPr lvl="0">
              <a:defRPr/>
            </a:pPr>
            <a:fld id="{7C1DED86-2038-48DD-B6F0-88622F71E797}" type="slidenum">
              <a:rPr lang="en-US" altLang="en-US"/>
              <a:pPr lvl="0">
                <a:defRPr/>
              </a:pPr>
              <a:t>18</a:t>
            </a:fld>
            <a:endParaRPr lang="en-US"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p:nvPr>
        </p:nvSpPr>
        <p:spPr/>
      </p:sp>
      <p:sp>
        <p:nvSpPr>
          <p:cNvPr id="3" name="슬라이드 노트 개체 틀 2"/>
          <p:cNvSpPr>
            <a:spLocks noGrp="1"/>
          </p:cNvSpPr>
          <p:nvPr>
            <p:ph type="body" idx="1"/>
          </p:nvPr>
        </p:nvSpPr>
        <p:spPr/>
        <p:txBody>
          <a:bodyPr/>
          <a:lstStyle/>
          <a:p>
            <a:pPr lvl="0">
              <a:defRPr/>
            </a:pPr>
            <a:endParaRPr lang="ko-KR" altLang="en-US"/>
          </a:p>
        </p:txBody>
      </p:sp>
      <p:sp>
        <p:nvSpPr>
          <p:cNvPr id="4" name="슬라이드 번호 개체 틀 3"/>
          <p:cNvSpPr>
            <a:spLocks noGrp="1"/>
          </p:cNvSpPr>
          <p:nvPr>
            <p:ph type="sldNum" sz="quarter" idx="5"/>
          </p:nvPr>
        </p:nvSpPr>
        <p:spPr/>
        <p:txBody>
          <a:bodyPr/>
          <a:lstStyle/>
          <a:p>
            <a:pPr lvl="0">
              <a:defRPr/>
            </a:pPr>
            <a:fld id="{7C1DED86-2038-48DD-B6F0-88622F71E797}" type="slidenum">
              <a:rPr lang="en-US" altLang="en-US"/>
              <a:pPr lvl="0">
                <a:defRPr/>
              </a:pPr>
              <a:t>19</a:t>
            </a:fld>
            <a:endParaRPr lang="en-US"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p:nvPr>
        </p:nvSpPr>
        <p:spPr/>
      </p:sp>
      <p:sp>
        <p:nvSpPr>
          <p:cNvPr id="3" name="슬라이드 노트 개체 틀 2"/>
          <p:cNvSpPr>
            <a:spLocks noGrp="1"/>
          </p:cNvSpPr>
          <p:nvPr>
            <p:ph type="body" idx="1"/>
          </p:nvPr>
        </p:nvSpPr>
        <p:spPr/>
        <p:txBody>
          <a:bodyPr/>
          <a:lstStyle/>
          <a:p>
            <a:pPr lvl="0">
              <a:defRPr/>
            </a:pPr>
            <a:endParaRPr lang="ko-KR" altLang="en-US"/>
          </a:p>
        </p:txBody>
      </p:sp>
      <p:sp>
        <p:nvSpPr>
          <p:cNvPr id="4" name="슬라이드 번호 개체 틀 3"/>
          <p:cNvSpPr>
            <a:spLocks noGrp="1"/>
          </p:cNvSpPr>
          <p:nvPr>
            <p:ph type="sldNum" sz="quarter" idx="5"/>
          </p:nvPr>
        </p:nvSpPr>
        <p:spPr/>
        <p:txBody>
          <a:bodyPr/>
          <a:lstStyle/>
          <a:p>
            <a:pPr lvl="0">
              <a:defRPr/>
            </a:pPr>
            <a:fld id="{7C1DED86-2038-48DD-B6F0-88622F71E797}" type="slidenum">
              <a:rPr lang="en-US" altLang="en-US"/>
              <a:pPr lvl="0">
                <a:defRPr/>
              </a:pPr>
              <a:t>20</a:t>
            </a:fld>
            <a:endParaRPr lang="en-US"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04" name="Google Shape;104;p12:notes"/>
          <p:cNvSpPr>
            <a:spLocks noGrp="1" noRot="1" noChangeAspect="1" noTextEdi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w="sm" len="sm"/>
            <a:tailEnd w="sm" len="sm"/>
          </a:ln>
        </p:spPr>
      </p:sp>
      <p:sp>
        <p:nvSpPr>
          <p:cNvPr id="105" name="Google Shape;105;p12:notes"/>
          <p:cNvSpPr txBox="1">
            <a:spLocks noGrp="1"/>
          </p:cNvSpPr>
          <p:nvPr>
            <p:ph type="body" idx="1"/>
          </p:nvPr>
        </p:nvSpPr>
        <p:spPr>
          <a:xfrm>
            <a:off x="685800" y="4400550"/>
            <a:ext cx="5486400" cy="3600450"/>
          </a:xfrm>
          <a:prstGeom prst="rect">
            <a:avLst/>
          </a:prstGeom>
          <a:noFill/>
          <a:ln>
            <a:noFill/>
          </a:ln>
        </p:spPr>
        <p:txBody>
          <a:bodyPr wrap="square" lIns="91424" tIns="45700" rIns="91424" bIns="45700" anchor="t" anchorCtr="0">
            <a:noAutofit/>
          </a:bodyPr>
          <a:lstStyle/>
          <a:p>
            <a:pPr marL="0" lvl="0" indent="0" algn="l" rtl="0">
              <a:spcBef>
                <a:spcPts val="0"/>
              </a:spcBef>
              <a:spcAft>
                <a:spcPts val="0"/>
              </a:spcAft>
              <a:buNone/>
              <a:defRPr/>
            </a:pPr>
            <a:endParaRPr lang="ko-KR" altLang="en-US"/>
          </a:p>
        </p:txBody>
      </p:sp>
      <p:sp>
        <p:nvSpPr>
          <p:cNvPr id="106" name="Google Shape;106;p12:notes"/>
          <p:cNvSpPr txBox="1">
            <a:spLocks noGrp="1"/>
          </p:cNvSpPr>
          <p:nvPr>
            <p:ph type="sldNum" idx="12"/>
          </p:nvPr>
        </p:nvSpPr>
        <p:spPr>
          <a:xfrm>
            <a:off x="3885142" y="8686006"/>
            <a:ext cx="2971800" cy="457993"/>
          </a:xfrm>
          <a:prstGeom prst="rect">
            <a:avLst/>
          </a:prstGeom>
          <a:noFill/>
          <a:ln>
            <a:noFill/>
          </a:ln>
        </p:spPr>
        <p:txBody>
          <a:bodyPr wrap="square" lIns="91424" tIns="45700" rIns="91424" bIns="45700" anchor="b" anchorCtr="0">
            <a:noAutofit/>
          </a:bodyPr>
          <a:lstStyle/>
          <a:p>
            <a:pPr marL="0" lvl="0" indent="0" algn="r" rtl="0">
              <a:spcBef>
                <a:spcPts val="0"/>
              </a:spcBef>
              <a:spcAft>
                <a:spcPts val="0"/>
              </a:spcAft>
              <a:buNone/>
              <a:defRPr/>
            </a:pPr>
            <a:fld id="{00000000-1234-1234-1234-123412341234}" type="slidenum">
              <a:rPr lang="en-US" altLang="ko-KR"/>
              <a:pPr marL="0" lvl="0" indent="0" algn="r" rtl="0">
                <a:spcBef>
                  <a:spcPts val="0"/>
                </a:spcBef>
                <a:spcAft>
                  <a:spcPts val="0"/>
                </a:spcAft>
                <a:buNone/>
                <a:defRPr/>
              </a:pPr>
              <a:t>21</a:t>
            </a:fld>
            <a:endParaRPr lang="en-US" altLang="ko-K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04" name="Google Shape;104;p12:notes"/>
          <p:cNvSpPr>
            <a:spLocks noGrp="1" noRot="1" noChangeAspect="1" noTextEdi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w="sm" len="sm"/>
            <a:tailEnd w="sm" len="sm"/>
          </a:ln>
        </p:spPr>
      </p:sp>
      <p:sp>
        <p:nvSpPr>
          <p:cNvPr id="105" name="Google Shape;105;p12:notes"/>
          <p:cNvSpPr txBox="1">
            <a:spLocks noGrp="1"/>
          </p:cNvSpPr>
          <p:nvPr>
            <p:ph type="body" idx="1"/>
          </p:nvPr>
        </p:nvSpPr>
        <p:spPr>
          <a:xfrm>
            <a:off x="685800" y="4400550"/>
            <a:ext cx="5486400" cy="3600450"/>
          </a:xfrm>
          <a:prstGeom prst="rect">
            <a:avLst/>
          </a:prstGeom>
          <a:noFill/>
          <a:ln>
            <a:noFill/>
          </a:ln>
        </p:spPr>
        <p:txBody>
          <a:bodyPr wrap="square" lIns="91424" tIns="45700" rIns="91424" bIns="45700" anchor="t" anchorCtr="0">
            <a:noAutofit/>
          </a:bodyPr>
          <a:lstStyle/>
          <a:p>
            <a:pPr marL="0" lvl="0" indent="0" algn="l" rtl="0">
              <a:spcBef>
                <a:spcPts val="0"/>
              </a:spcBef>
              <a:spcAft>
                <a:spcPts val="0"/>
              </a:spcAft>
              <a:buNone/>
              <a:defRPr/>
            </a:pPr>
            <a:endParaRPr lang="ko-KR" altLang="en-US"/>
          </a:p>
        </p:txBody>
      </p:sp>
      <p:sp>
        <p:nvSpPr>
          <p:cNvPr id="106" name="Google Shape;106;p12:notes"/>
          <p:cNvSpPr txBox="1">
            <a:spLocks noGrp="1"/>
          </p:cNvSpPr>
          <p:nvPr>
            <p:ph type="sldNum" idx="12"/>
          </p:nvPr>
        </p:nvSpPr>
        <p:spPr>
          <a:xfrm>
            <a:off x="3885142" y="8686006"/>
            <a:ext cx="2971800" cy="457993"/>
          </a:xfrm>
          <a:prstGeom prst="rect">
            <a:avLst/>
          </a:prstGeom>
          <a:noFill/>
          <a:ln>
            <a:noFill/>
          </a:ln>
        </p:spPr>
        <p:txBody>
          <a:bodyPr wrap="square" lIns="91424" tIns="45700" rIns="91424" bIns="45700" anchor="b" anchorCtr="0">
            <a:noAutofit/>
          </a:bodyPr>
          <a:lstStyle/>
          <a:p>
            <a:pPr marL="0" lvl="0" indent="0" algn="r" rtl="0">
              <a:spcBef>
                <a:spcPts val="0"/>
              </a:spcBef>
              <a:spcAft>
                <a:spcPts val="0"/>
              </a:spcAft>
              <a:buNone/>
              <a:defRPr/>
            </a:pPr>
            <a:fld id="{00000000-1234-1234-1234-123412341234}" type="slidenum">
              <a:rPr lang="en-US" altLang="ko-KR"/>
              <a:pPr marL="0" lvl="0" indent="0" algn="r" rtl="0">
                <a:spcBef>
                  <a:spcPts val="0"/>
                </a:spcBef>
                <a:spcAft>
                  <a:spcPts val="0"/>
                </a:spcAft>
                <a:buNone/>
                <a:defRPr/>
              </a:pPr>
              <a:t>22</a:t>
            </a:fld>
            <a:endParaRPr lang="en-US" altLang="ko-K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04" name="Google Shape;104;p12:notes"/>
          <p:cNvSpPr>
            <a:spLocks noGrp="1" noRot="1" noChangeAspect="1" noTextEdi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w="sm" len="sm"/>
            <a:tailEnd w="sm" len="sm"/>
          </a:ln>
        </p:spPr>
      </p:sp>
      <p:sp>
        <p:nvSpPr>
          <p:cNvPr id="105" name="Google Shape;105;p12:notes"/>
          <p:cNvSpPr txBox="1">
            <a:spLocks noGrp="1"/>
          </p:cNvSpPr>
          <p:nvPr>
            <p:ph type="body" idx="1"/>
          </p:nvPr>
        </p:nvSpPr>
        <p:spPr>
          <a:xfrm>
            <a:off x="685800" y="4400550"/>
            <a:ext cx="5486400" cy="3600450"/>
          </a:xfrm>
          <a:prstGeom prst="rect">
            <a:avLst/>
          </a:prstGeom>
          <a:noFill/>
          <a:ln>
            <a:noFill/>
          </a:ln>
        </p:spPr>
        <p:txBody>
          <a:bodyPr wrap="square" lIns="91424" tIns="45700" rIns="91424" bIns="45700" anchor="t" anchorCtr="0">
            <a:noAutofit/>
          </a:bodyPr>
          <a:lstStyle/>
          <a:p>
            <a:pPr marL="0" lvl="0" indent="0" algn="l" rtl="0">
              <a:spcBef>
                <a:spcPts val="0"/>
              </a:spcBef>
              <a:spcAft>
                <a:spcPts val="0"/>
              </a:spcAft>
              <a:buNone/>
              <a:defRPr/>
            </a:pPr>
            <a:endParaRPr lang="ko-KR" altLang="en-US"/>
          </a:p>
        </p:txBody>
      </p:sp>
      <p:sp>
        <p:nvSpPr>
          <p:cNvPr id="106" name="Google Shape;106;p12:notes"/>
          <p:cNvSpPr txBox="1">
            <a:spLocks noGrp="1"/>
          </p:cNvSpPr>
          <p:nvPr>
            <p:ph type="sldNum" idx="12"/>
          </p:nvPr>
        </p:nvSpPr>
        <p:spPr>
          <a:xfrm>
            <a:off x="3885142" y="8686006"/>
            <a:ext cx="2971800" cy="457993"/>
          </a:xfrm>
          <a:prstGeom prst="rect">
            <a:avLst/>
          </a:prstGeom>
          <a:noFill/>
          <a:ln>
            <a:noFill/>
          </a:ln>
        </p:spPr>
        <p:txBody>
          <a:bodyPr wrap="square" lIns="91424" tIns="45700" rIns="91424" bIns="45700" anchor="b" anchorCtr="0">
            <a:noAutofit/>
          </a:bodyPr>
          <a:lstStyle/>
          <a:p>
            <a:pPr marL="0" lvl="0" indent="0" algn="r" rtl="0">
              <a:spcBef>
                <a:spcPts val="0"/>
              </a:spcBef>
              <a:spcAft>
                <a:spcPts val="0"/>
              </a:spcAft>
              <a:buNone/>
              <a:defRPr/>
            </a:pPr>
            <a:fld id="{00000000-1234-1234-1234-123412341234}" type="slidenum">
              <a:rPr lang="en-US" altLang="ko-KR"/>
              <a:pPr marL="0" lvl="0" indent="0" algn="r" rtl="0">
                <a:spcBef>
                  <a:spcPts val="0"/>
                </a:spcBef>
                <a:spcAft>
                  <a:spcPts val="0"/>
                </a:spcAft>
                <a:buNone/>
                <a:defRPr/>
              </a:pPr>
              <a:t>23</a:t>
            </a:fld>
            <a:endParaRPr lang="en-US" altLang="ko-K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04" name="Google Shape;104;p12:notes"/>
          <p:cNvSpPr>
            <a:spLocks noGrp="1" noRot="1" noChangeAspect="1" noTextEdi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w="sm" len="sm"/>
            <a:tailEnd w="sm" len="sm"/>
          </a:ln>
        </p:spPr>
      </p:sp>
      <p:sp>
        <p:nvSpPr>
          <p:cNvPr id="105" name="Google Shape;105;p12:notes"/>
          <p:cNvSpPr txBox="1">
            <a:spLocks noGrp="1"/>
          </p:cNvSpPr>
          <p:nvPr>
            <p:ph type="body" idx="1"/>
          </p:nvPr>
        </p:nvSpPr>
        <p:spPr>
          <a:xfrm>
            <a:off x="685800" y="4400550"/>
            <a:ext cx="5486400" cy="3600450"/>
          </a:xfrm>
          <a:prstGeom prst="rect">
            <a:avLst/>
          </a:prstGeom>
          <a:noFill/>
          <a:ln>
            <a:noFill/>
          </a:ln>
        </p:spPr>
        <p:txBody>
          <a:bodyPr wrap="square" lIns="91424" tIns="45700" rIns="91424" bIns="45700" anchor="t" anchorCtr="0">
            <a:noAutofit/>
          </a:bodyPr>
          <a:lstStyle/>
          <a:p>
            <a:pPr marL="0" lvl="0" indent="0" algn="l" rtl="0">
              <a:spcBef>
                <a:spcPts val="0"/>
              </a:spcBef>
              <a:spcAft>
                <a:spcPts val="0"/>
              </a:spcAft>
              <a:buNone/>
              <a:defRPr/>
            </a:pPr>
            <a:endParaRPr lang="ko-KR" altLang="en-US"/>
          </a:p>
        </p:txBody>
      </p:sp>
      <p:sp>
        <p:nvSpPr>
          <p:cNvPr id="106" name="Google Shape;106;p12:notes"/>
          <p:cNvSpPr txBox="1">
            <a:spLocks noGrp="1"/>
          </p:cNvSpPr>
          <p:nvPr>
            <p:ph type="sldNum" idx="12"/>
          </p:nvPr>
        </p:nvSpPr>
        <p:spPr>
          <a:xfrm>
            <a:off x="3885142" y="8686006"/>
            <a:ext cx="2971800" cy="457993"/>
          </a:xfrm>
          <a:prstGeom prst="rect">
            <a:avLst/>
          </a:prstGeom>
          <a:noFill/>
          <a:ln>
            <a:noFill/>
          </a:ln>
        </p:spPr>
        <p:txBody>
          <a:bodyPr wrap="square" lIns="91424" tIns="45700" rIns="91424" bIns="45700" anchor="b" anchorCtr="0">
            <a:noAutofit/>
          </a:bodyPr>
          <a:lstStyle/>
          <a:p>
            <a:pPr marL="0" lvl="0" indent="0" algn="r" rtl="0">
              <a:spcBef>
                <a:spcPts val="0"/>
              </a:spcBef>
              <a:spcAft>
                <a:spcPts val="0"/>
              </a:spcAft>
              <a:buNone/>
              <a:defRPr/>
            </a:pPr>
            <a:fld id="{00000000-1234-1234-1234-123412341234}" type="slidenum">
              <a:rPr lang="en-US" altLang="ko-KR"/>
              <a:pPr marL="0" lvl="0" indent="0" algn="r" rtl="0">
                <a:spcBef>
                  <a:spcPts val="0"/>
                </a:spcBef>
                <a:spcAft>
                  <a:spcPts val="0"/>
                </a:spcAft>
                <a:buNone/>
                <a:defRPr/>
              </a:pPr>
              <a:t>24</a:t>
            </a:fld>
            <a:endParaRPr lang="en-US" altLang="ko-K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04" name="Google Shape;104;p12:notes"/>
          <p:cNvSpPr>
            <a:spLocks noGrp="1" noRot="1" noChangeAspect="1" noTextEdi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w="sm" len="sm"/>
            <a:tailEnd w="sm" len="sm"/>
          </a:ln>
        </p:spPr>
      </p:sp>
      <p:sp>
        <p:nvSpPr>
          <p:cNvPr id="105" name="Google Shape;105;p12:notes"/>
          <p:cNvSpPr txBox="1">
            <a:spLocks noGrp="1"/>
          </p:cNvSpPr>
          <p:nvPr>
            <p:ph type="body" idx="1"/>
          </p:nvPr>
        </p:nvSpPr>
        <p:spPr>
          <a:xfrm>
            <a:off x="685800" y="4400550"/>
            <a:ext cx="5486400" cy="3600450"/>
          </a:xfrm>
          <a:prstGeom prst="rect">
            <a:avLst/>
          </a:prstGeom>
          <a:noFill/>
          <a:ln>
            <a:noFill/>
          </a:ln>
        </p:spPr>
        <p:txBody>
          <a:bodyPr wrap="square" lIns="91424" tIns="45700" rIns="91424" bIns="45700" anchor="t" anchorCtr="0">
            <a:noAutofit/>
          </a:bodyPr>
          <a:lstStyle/>
          <a:p>
            <a:pPr marL="0" lvl="0" indent="0" algn="l" rtl="0">
              <a:spcBef>
                <a:spcPts val="0"/>
              </a:spcBef>
              <a:spcAft>
                <a:spcPts val="0"/>
              </a:spcAft>
              <a:buNone/>
              <a:defRPr/>
            </a:pPr>
            <a:endParaRPr lang="ko-KR" altLang="en-US"/>
          </a:p>
        </p:txBody>
      </p:sp>
      <p:sp>
        <p:nvSpPr>
          <p:cNvPr id="106" name="Google Shape;106;p12:notes"/>
          <p:cNvSpPr txBox="1">
            <a:spLocks noGrp="1"/>
          </p:cNvSpPr>
          <p:nvPr>
            <p:ph type="sldNum" idx="12"/>
          </p:nvPr>
        </p:nvSpPr>
        <p:spPr>
          <a:xfrm>
            <a:off x="3885142" y="8686006"/>
            <a:ext cx="2971800" cy="457993"/>
          </a:xfrm>
          <a:prstGeom prst="rect">
            <a:avLst/>
          </a:prstGeom>
          <a:noFill/>
          <a:ln>
            <a:noFill/>
          </a:ln>
        </p:spPr>
        <p:txBody>
          <a:bodyPr wrap="square" lIns="91424" tIns="45700" rIns="91424" bIns="45700" anchor="b" anchorCtr="0">
            <a:noAutofit/>
          </a:bodyPr>
          <a:lstStyle/>
          <a:p>
            <a:pPr marL="0" lvl="0" indent="0" algn="r" rtl="0">
              <a:spcBef>
                <a:spcPts val="0"/>
              </a:spcBef>
              <a:spcAft>
                <a:spcPts val="0"/>
              </a:spcAft>
              <a:buNone/>
              <a:defRPr/>
            </a:pPr>
            <a:fld id="{00000000-1234-1234-1234-123412341234}" type="slidenum">
              <a:rPr lang="en-US" altLang="ko-KR"/>
              <a:pPr marL="0" lvl="0" indent="0" algn="r" rtl="0">
                <a:spcBef>
                  <a:spcPts val="0"/>
                </a:spcBef>
                <a:spcAft>
                  <a:spcPts val="0"/>
                </a:spcAft>
                <a:buNone/>
                <a:defRPr/>
              </a:pPr>
              <a:t>25</a:t>
            </a:fld>
            <a:endParaRPr lang="en-US" altLang="ko-K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p:nvPr>
        </p:nvSpPr>
        <p:spPr/>
      </p:sp>
      <p:sp>
        <p:nvSpPr>
          <p:cNvPr id="3" name="슬라이드 노트 개체 틀 2"/>
          <p:cNvSpPr>
            <a:spLocks noGrp="1"/>
          </p:cNvSpPr>
          <p:nvPr>
            <p:ph type="body" idx="1"/>
          </p:nvPr>
        </p:nvSpPr>
        <p:spPr/>
        <p:txBody>
          <a:bodyPr/>
          <a:lstStyle/>
          <a:p>
            <a:pPr lvl="0">
              <a:defRPr/>
            </a:pPr>
            <a:endParaRPr lang="ko-KR" altLang="en-US"/>
          </a:p>
        </p:txBody>
      </p:sp>
      <p:sp>
        <p:nvSpPr>
          <p:cNvPr id="4" name="슬라이드 번호 개체 틀 3"/>
          <p:cNvSpPr>
            <a:spLocks noGrp="1"/>
          </p:cNvSpPr>
          <p:nvPr>
            <p:ph type="sldNum" sz="quarter" idx="5"/>
          </p:nvPr>
        </p:nvSpPr>
        <p:spPr/>
        <p:txBody>
          <a:bodyPr/>
          <a:lstStyle/>
          <a:p>
            <a:pPr lvl="0">
              <a:defRPr/>
            </a:pPr>
            <a:fld id="{7C1DED86-2038-48DD-B6F0-88622F71E797}" type="slidenum">
              <a:rPr lang="en-US" altLang="en-US"/>
              <a:pPr lvl="0">
                <a:defRPr/>
              </a:pPr>
              <a:t>26</a:t>
            </a:fld>
            <a:endParaRPr lang="en-US"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p:nvPr>
        </p:nvSpPr>
        <p:spPr/>
      </p:sp>
      <p:sp>
        <p:nvSpPr>
          <p:cNvPr id="3" name="슬라이드 노트 개체 틀 2"/>
          <p:cNvSpPr>
            <a:spLocks noGrp="1"/>
          </p:cNvSpPr>
          <p:nvPr>
            <p:ph type="body" idx="1"/>
          </p:nvPr>
        </p:nvSpPr>
        <p:spPr/>
        <p:txBody>
          <a:bodyPr/>
          <a:lstStyle/>
          <a:p>
            <a:pPr lvl="0">
              <a:defRPr/>
            </a:pPr>
            <a:endParaRPr lang="ko-KR" altLang="en-US"/>
          </a:p>
        </p:txBody>
      </p:sp>
      <p:sp>
        <p:nvSpPr>
          <p:cNvPr id="4" name="슬라이드 번호 개체 틀 3"/>
          <p:cNvSpPr>
            <a:spLocks noGrp="1"/>
          </p:cNvSpPr>
          <p:nvPr>
            <p:ph type="sldNum" sz="quarter" idx="5"/>
          </p:nvPr>
        </p:nvSpPr>
        <p:spPr/>
        <p:txBody>
          <a:bodyPr/>
          <a:lstStyle/>
          <a:p>
            <a:pPr lvl="0">
              <a:defRPr/>
            </a:pPr>
            <a:fld id="{7C1DED86-2038-48DD-B6F0-88622F71E797}" type="slidenum">
              <a:rPr lang="en-US" altLang="en-US"/>
              <a:pPr lvl="0">
                <a:defRPr/>
              </a:pPr>
              <a:t>27</a:t>
            </a:fld>
            <a:endParaRPr lang="en-US"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04" name="Google Shape;104;p12:notes"/>
          <p:cNvSpPr>
            <a:spLocks noGrp="1" noRot="1" noChangeAspect="1" noTextEdit="1"/>
          </p:cNvSpPr>
          <p:nvPr>
            <p:ph type="sldImg" idx="2"/>
          </p:nvPr>
        </p:nvSpPr>
        <p:spPr>
          <a:xfrm>
            <a:off x="2271712" y="1143000"/>
            <a:ext cx="231457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w="sm" len="sm"/>
            <a:tailEnd w="sm" len="sm"/>
          </a:ln>
        </p:spPr>
      </p:sp>
      <p:sp>
        <p:nvSpPr>
          <p:cNvPr id="105" name="Google Shape;105;p12:notes"/>
          <p:cNvSpPr txBox="1">
            <a:spLocks noGrp="1"/>
          </p:cNvSpPr>
          <p:nvPr>
            <p:ph type="body" idx="1"/>
          </p:nvPr>
        </p:nvSpPr>
        <p:spPr>
          <a:xfrm>
            <a:off x="685800" y="4400550"/>
            <a:ext cx="5486400" cy="3600450"/>
          </a:xfrm>
          <a:prstGeom prst="rect">
            <a:avLst/>
          </a:prstGeom>
          <a:noFill/>
          <a:ln>
            <a:noFill/>
          </a:ln>
        </p:spPr>
        <p:txBody>
          <a:bodyPr wrap="square" lIns="91424" tIns="45700" rIns="91424" bIns="45700" anchor="t" anchorCtr="0">
            <a:noAutofit/>
          </a:bodyPr>
          <a:lstStyle/>
          <a:p>
            <a:pPr marL="0" lvl="0" indent="0" algn="l" rtl="0">
              <a:spcBef>
                <a:spcPts val="0"/>
              </a:spcBef>
              <a:spcAft>
                <a:spcPts val="0"/>
              </a:spcAft>
              <a:buNone/>
              <a:defRPr/>
            </a:pPr>
            <a:endParaRPr lang="ko-KR" altLang="en-US"/>
          </a:p>
        </p:txBody>
      </p:sp>
      <p:sp>
        <p:nvSpPr>
          <p:cNvPr id="106" name="Google Shape;106;p12:notes"/>
          <p:cNvSpPr txBox="1">
            <a:spLocks noGrp="1"/>
          </p:cNvSpPr>
          <p:nvPr>
            <p:ph type="sldNum" idx="12"/>
          </p:nvPr>
        </p:nvSpPr>
        <p:spPr>
          <a:xfrm>
            <a:off x="3885142" y="8686006"/>
            <a:ext cx="2971800" cy="457993"/>
          </a:xfrm>
          <a:prstGeom prst="rect">
            <a:avLst/>
          </a:prstGeom>
          <a:noFill/>
          <a:ln>
            <a:noFill/>
          </a:ln>
        </p:spPr>
        <p:txBody>
          <a:bodyPr wrap="square" lIns="91424" tIns="45700" rIns="91424" bIns="45700" anchor="b" anchorCtr="0">
            <a:noAutofit/>
          </a:bodyPr>
          <a:lstStyle/>
          <a:p>
            <a:pPr marL="0" lvl="0" indent="0" algn="r" rtl="0">
              <a:spcBef>
                <a:spcPts val="0"/>
              </a:spcBef>
              <a:spcAft>
                <a:spcPts val="0"/>
              </a:spcAft>
              <a:buNone/>
              <a:defRPr/>
            </a:pPr>
            <a:fld id="{00000000-1234-1234-1234-123412341234}" type="slidenum">
              <a:rPr lang="en-US" altLang="ko-KR"/>
              <a:pPr marL="0" lvl="0" indent="0" algn="r" rtl="0">
                <a:spcBef>
                  <a:spcPts val="0"/>
                </a:spcBef>
                <a:spcAft>
                  <a:spcPts val="0"/>
                </a:spcAft>
                <a:buNone/>
                <a:defRPr/>
              </a:pPr>
              <a:t>9</a:t>
            </a:fld>
            <a:endParaRPr lang="en-US" altLang="ko-K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p:nvPr>
        </p:nvSpPr>
        <p:spPr/>
      </p:sp>
      <p:sp>
        <p:nvSpPr>
          <p:cNvPr id="3" name="슬라이드 노트 개체 틀 2"/>
          <p:cNvSpPr>
            <a:spLocks noGrp="1"/>
          </p:cNvSpPr>
          <p:nvPr>
            <p:ph type="body" idx="1"/>
          </p:nvPr>
        </p:nvSpPr>
        <p:spPr/>
        <p:txBody>
          <a:bodyPr/>
          <a:lstStyle/>
          <a:p>
            <a:pPr lvl="0">
              <a:defRPr/>
            </a:pPr>
            <a:endParaRPr lang="ko-KR" altLang="en-US"/>
          </a:p>
        </p:txBody>
      </p:sp>
      <p:sp>
        <p:nvSpPr>
          <p:cNvPr id="4" name="슬라이드 번호 개체 틀 3"/>
          <p:cNvSpPr>
            <a:spLocks noGrp="1"/>
          </p:cNvSpPr>
          <p:nvPr>
            <p:ph type="sldNum" sz="quarter" idx="5"/>
          </p:nvPr>
        </p:nvSpPr>
        <p:spPr/>
        <p:txBody>
          <a:bodyPr/>
          <a:lstStyle/>
          <a:p>
            <a:pPr lvl="0">
              <a:defRPr/>
            </a:pPr>
            <a:fld id="{7C1DED86-2038-48DD-B6F0-88622F71E797}" type="slidenum">
              <a:rPr lang="en-US" altLang="en-US"/>
              <a:pPr lvl="0">
                <a:defRPr/>
              </a:pPr>
              <a:t>11</a:t>
            </a:fld>
            <a:endParaRPr lang="en-US"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p:nvPr>
        </p:nvSpPr>
        <p:spPr/>
      </p:sp>
      <p:sp>
        <p:nvSpPr>
          <p:cNvPr id="3" name="슬라이드 노트 개체 틀 2"/>
          <p:cNvSpPr>
            <a:spLocks noGrp="1"/>
          </p:cNvSpPr>
          <p:nvPr>
            <p:ph type="body" idx="1"/>
          </p:nvPr>
        </p:nvSpPr>
        <p:spPr/>
        <p:txBody>
          <a:bodyPr/>
          <a:lstStyle/>
          <a:p>
            <a:pPr lvl="0">
              <a:defRPr/>
            </a:pPr>
            <a:endParaRPr lang="ko-KR" altLang="en-US"/>
          </a:p>
        </p:txBody>
      </p:sp>
      <p:sp>
        <p:nvSpPr>
          <p:cNvPr id="4" name="슬라이드 번호 개체 틀 3"/>
          <p:cNvSpPr>
            <a:spLocks noGrp="1"/>
          </p:cNvSpPr>
          <p:nvPr>
            <p:ph type="sldNum" sz="quarter" idx="5"/>
          </p:nvPr>
        </p:nvSpPr>
        <p:spPr/>
        <p:txBody>
          <a:bodyPr/>
          <a:lstStyle/>
          <a:p>
            <a:pPr lvl="0">
              <a:defRPr/>
            </a:pPr>
            <a:fld id="{7C1DED86-2038-48DD-B6F0-88622F71E797}" type="slidenum">
              <a:rPr lang="en-US" altLang="en-US"/>
              <a:pPr lvl="0">
                <a:defRPr/>
              </a:pPr>
              <a:t>12</a:t>
            </a:fld>
            <a:endParaRPr lang="en-US"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p:nvPr>
        </p:nvSpPr>
        <p:spPr/>
      </p:sp>
      <p:sp>
        <p:nvSpPr>
          <p:cNvPr id="3" name="슬라이드 노트 개체 틀 2"/>
          <p:cNvSpPr>
            <a:spLocks noGrp="1"/>
          </p:cNvSpPr>
          <p:nvPr>
            <p:ph type="body" idx="1"/>
          </p:nvPr>
        </p:nvSpPr>
        <p:spPr/>
        <p:txBody>
          <a:bodyPr/>
          <a:lstStyle/>
          <a:p>
            <a:pPr lvl="0">
              <a:defRPr/>
            </a:pPr>
            <a:endParaRPr lang="ko-KR" altLang="en-US"/>
          </a:p>
        </p:txBody>
      </p:sp>
      <p:sp>
        <p:nvSpPr>
          <p:cNvPr id="4" name="슬라이드 번호 개체 틀 3"/>
          <p:cNvSpPr>
            <a:spLocks noGrp="1"/>
          </p:cNvSpPr>
          <p:nvPr>
            <p:ph type="sldNum" sz="quarter" idx="5"/>
          </p:nvPr>
        </p:nvSpPr>
        <p:spPr/>
        <p:txBody>
          <a:bodyPr/>
          <a:lstStyle/>
          <a:p>
            <a:pPr lvl="0">
              <a:defRPr/>
            </a:pPr>
            <a:fld id="{7C1DED86-2038-48DD-B6F0-88622F71E797}" type="slidenum">
              <a:rPr lang="en-US" altLang="en-US"/>
              <a:pPr lvl="0">
                <a:defRPr/>
              </a:pPr>
              <a:t>13</a:t>
            </a:fld>
            <a:endParaRPr lang="en-US"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p:nvPr>
        </p:nvSpPr>
        <p:spPr/>
      </p:sp>
      <p:sp>
        <p:nvSpPr>
          <p:cNvPr id="3" name="슬라이드 노트 개체 틀 2"/>
          <p:cNvSpPr>
            <a:spLocks noGrp="1"/>
          </p:cNvSpPr>
          <p:nvPr>
            <p:ph type="body" idx="1"/>
          </p:nvPr>
        </p:nvSpPr>
        <p:spPr/>
        <p:txBody>
          <a:bodyPr/>
          <a:lstStyle/>
          <a:p>
            <a:pPr lvl="0">
              <a:defRPr/>
            </a:pPr>
            <a:endParaRPr lang="ko-KR" altLang="en-US"/>
          </a:p>
        </p:txBody>
      </p:sp>
      <p:sp>
        <p:nvSpPr>
          <p:cNvPr id="4" name="슬라이드 번호 개체 틀 3"/>
          <p:cNvSpPr>
            <a:spLocks noGrp="1"/>
          </p:cNvSpPr>
          <p:nvPr>
            <p:ph type="sldNum" sz="quarter" idx="5"/>
          </p:nvPr>
        </p:nvSpPr>
        <p:spPr/>
        <p:txBody>
          <a:bodyPr/>
          <a:lstStyle/>
          <a:p>
            <a:pPr lvl="0">
              <a:defRPr/>
            </a:pPr>
            <a:fld id="{7C1DED86-2038-48DD-B6F0-88622F71E797}" type="slidenum">
              <a:rPr lang="en-US" altLang="en-US"/>
              <a:pPr lvl="0">
                <a:defRPr/>
              </a:pPr>
              <a:t>14</a:t>
            </a:fld>
            <a:endParaRPr lang="en-US"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p:nvPr>
        </p:nvSpPr>
        <p:spPr/>
      </p:sp>
      <p:sp>
        <p:nvSpPr>
          <p:cNvPr id="3" name="슬라이드 노트 개체 틀 2"/>
          <p:cNvSpPr>
            <a:spLocks noGrp="1"/>
          </p:cNvSpPr>
          <p:nvPr>
            <p:ph type="body" idx="1"/>
          </p:nvPr>
        </p:nvSpPr>
        <p:spPr/>
        <p:txBody>
          <a:bodyPr/>
          <a:lstStyle/>
          <a:p>
            <a:pPr lvl="0">
              <a:defRPr/>
            </a:pPr>
            <a:endParaRPr lang="ko-KR" altLang="en-US"/>
          </a:p>
        </p:txBody>
      </p:sp>
      <p:sp>
        <p:nvSpPr>
          <p:cNvPr id="4" name="슬라이드 번호 개체 틀 3"/>
          <p:cNvSpPr>
            <a:spLocks noGrp="1"/>
          </p:cNvSpPr>
          <p:nvPr>
            <p:ph type="sldNum" sz="quarter" idx="5"/>
          </p:nvPr>
        </p:nvSpPr>
        <p:spPr/>
        <p:txBody>
          <a:bodyPr/>
          <a:lstStyle/>
          <a:p>
            <a:pPr lvl="0">
              <a:defRPr/>
            </a:pPr>
            <a:fld id="{7C1DED86-2038-48DD-B6F0-88622F71E797}" type="slidenum">
              <a:rPr lang="en-US" altLang="en-US"/>
              <a:pPr lvl="0">
                <a:defRPr/>
              </a:pPr>
              <a:t>15</a:t>
            </a:fld>
            <a:endParaRPr lang="en-US"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p:nvPr>
        </p:nvSpPr>
        <p:spPr/>
      </p:sp>
      <p:sp>
        <p:nvSpPr>
          <p:cNvPr id="3" name="슬라이드 노트 개체 틀 2"/>
          <p:cNvSpPr>
            <a:spLocks noGrp="1"/>
          </p:cNvSpPr>
          <p:nvPr>
            <p:ph type="body" idx="1"/>
          </p:nvPr>
        </p:nvSpPr>
        <p:spPr/>
        <p:txBody>
          <a:bodyPr/>
          <a:lstStyle/>
          <a:p>
            <a:pPr lvl="0">
              <a:defRPr/>
            </a:pPr>
            <a:endParaRPr lang="ko-KR" altLang="en-US"/>
          </a:p>
        </p:txBody>
      </p:sp>
      <p:sp>
        <p:nvSpPr>
          <p:cNvPr id="4" name="슬라이드 번호 개체 틀 3"/>
          <p:cNvSpPr>
            <a:spLocks noGrp="1"/>
          </p:cNvSpPr>
          <p:nvPr>
            <p:ph type="sldNum" sz="quarter" idx="5"/>
          </p:nvPr>
        </p:nvSpPr>
        <p:spPr/>
        <p:txBody>
          <a:bodyPr/>
          <a:lstStyle/>
          <a:p>
            <a:pPr lvl="0">
              <a:defRPr/>
            </a:pPr>
            <a:fld id="{7C1DED86-2038-48DD-B6F0-88622F71E797}" type="slidenum">
              <a:rPr lang="en-US" altLang="en-US"/>
              <a:pPr lvl="0">
                <a:defRPr/>
              </a:pPr>
              <a:t>16</a:t>
            </a:fld>
            <a:endParaRPr lang="en-US"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noTextEdit="1"/>
          </p:cNvSpPr>
          <p:nvPr>
            <p:ph type="sldImg"/>
          </p:nvPr>
        </p:nvSpPr>
        <p:spPr/>
      </p:sp>
      <p:sp>
        <p:nvSpPr>
          <p:cNvPr id="3" name="슬라이드 노트 개체 틀 2"/>
          <p:cNvSpPr>
            <a:spLocks noGrp="1"/>
          </p:cNvSpPr>
          <p:nvPr>
            <p:ph type="body" idx="1"/>
          </p:nvPr>
        </p:nvSpPr>
        <p:spPr/>
        <p:txBody>
          <a:bodyPr/>
          <a:lstStyle/>
          <a:p>
            <a:pPr lvl="0">
              <a:defRPr/>
            </a:pPr>
            <a:endParaRPr lang="ko-KR" altLang="en-US"/>
          </a:p>
        </p:txBody>
      </p:sp>
      <p:sp>
        <p:nvSpPr>
          <p:cNvPr id="4" name="슬라이드 번호 개체 틀 3"/>
          <p:cNvSpPr>
            <a:spLocks noGrp="1"/>
          </p:cNvSpPr>
          <p:nvPr>
            <p:ph type="sldNum" sz="quarter" idx="5"/>
          </p:nvPr>
        </p:nvSpPr>
        <p:spPr/>
        <p:txBody>
          <a:bodyPr/>
          <a:lstStyle/>
          <a:p>
            <a:pPr lvl="0">
              <a:defRPr/>
            </a:pPr>
            <a:fld id="{7C1DED86-2038-48DD-B6F0-88622F71E797}" type="slidenum">
              <a:rPr lang="en-US" altLang="en-US"/>
              <a:pPr lvl="0">
                <a:defRPr/>
              </a:pPr>
              <a:t>17</a:t>
            </a:fld>
            <a:endParaRPr lang="en-US"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914399" y="2130425"/>
            <a:ext cx="10363198" cy="1470025"/>
          </a:xfrm>
        </p:spPr>
        <p:txBody>
          <a:bodyPr/>
          <a:lstStyle/>
          <a:p>
            <a:r>
              <a:rPr lang="ko-KR" altLang="en-US"/>
              <a:t>마스터 제목 스타일 편집</a:t>
            </a:r>
          </a:p>
        </p:txBody>
      </p:sp>
      <p:sp>
        <p:nvSpPr>
          <p:cNvPr id="3" name="부제목 2"/>
          <p:cNvSpPr>
            <a:spLocks noGrp="1"/>
          </p:cNvSpPr>
          <p:nvPr>
            <p:ph type="subTitle" idx="1"/>
          </p:nvPr>
        </p:nvSpPr>
        <p:spPr>
          <a:xfrm>
            <a:off x="1828799" y="3886200"/>
            <a:ext cx="8534399"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940A130E-E3B8-4EBE-931F-81B26B8448AA}" type="datetime1">
              <a:rPr lang="ko-KR" altLang="en-US" smtClean="0"/>
              <a:pPr/>
              <a:t>2021-09-03</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800C6A38-4290-41DD-B95C-4155372FD4AF}" type="slidenum">
              <a:rPr lang="ko-KR" altLang="en-US" smtClean="0"/>
              <a:pPr/>
              <a:t>‹#›</a:t>
            </a:fld>
            <a:endParaRPr lang="ko-KR"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nly" preserve="1">
  <p:cSld name="간지">
    <p:spTree>
      <p:nvGrpSpPr>
        <p:cNvPr id="1" name=""/>
        <p:cNvGrpSpPr/>
        <p:nvPr/>
      </p:nvGrpSpPr>
      <p:grpSpPr>
        <a:xfrm>
          <a:off x="0" y="0"/>
          <a:ext cx="0" cy="0"/>
          <a:chOff x="0" y="0"/>
          <a:chExt cx="0" cy="0"/>
        </a:xfrm>
      </p:grpSpPr>
      <p:sp>
        <p:nvSpPr>
          <p:cNvPr id="2" name="제목 1"/>
          <p:cNvSpPr>
            <a:spLocks noGrp="1"/>
          </p:cNvSpPr>
          <p:nvPr>
            <p:ph type="ctrTitle"/>
          </p:nvPr>
        </p:nvSpPr>
        <p:spPr>
          <a:xfrm>
            <a:off x="0" y="2130425"/>
            <a:ext cx="12192000" cy="1470025"/>
          </a:xfrm>
        </p:spPr>
        <p:txBody>
          <a:bodyPr>
            <a:normAutofit/>
          </a:bodyPr>
          <a:lstStyle>
            <a:lvl1pPr>
              <a:defRPr sz="4400" b="1"/>
            </a:lvl1pPr>
          </a:lstStyle>
          <a:p>
            <a:r>
              <a:rPr lang="ko-KR" altLang="en-US"/>
              <a:t>마스터 제목 스타일 편집</a:t>
            </a:r>
          </a:p>
        </p:txBody>
      </p:sp>
      <p:sp>
        <p:nvSpPr>
          <p:cNvPr id="3" name="날짜 개체 틀 3"/>
          <p:cNvSpPr>
            <a:spLocks noGrp="1"/>
          </p:cNvSpPr>
          <p:nvPr>
            <p:ph type="dt" sz="half" idx="10"/>
          </p:nvPr>
        </p:nvSpPr>
        <p:spPr/>
        <p:txBody>
          <a:bodyPr/>
          <a:lstStyle/>
          <a:p>
            <a:fld id="{CA348888-F454-4AD2-BA62-3AF29D9807C0}" type="datetime1">
              <a:rPr lang="ko-KR" altLang="en-US" smtClean="0"/>
              <a:pPr/>
              <a:t>2021-09-03</a:t>
            </a:fld>
            <a:endParaRPr lang="ko-KR" altLang="en-US"/>
          </a:p>
        </p:txBody>
      </p:sp>
      <p:sp>
        <p:nvSpPr>
          <p:cNvPr id="4" name="바닥글 개체 틀 4"/>
          <p:cNvSpPr>
            <a:spLocks noGrp="1"/>
          </p:cNvSpPr>
          <p:nvPr>
            <p:ph type="ftr" sz="quarter" idx="11"/>
          </p:nvPr>
        </p:nvSpPr>
        <p:spPr/>
        <p:txBody>
          <a:bodyPr/>
          <a:lstStyle/>
          <a:p>
            <a:endParaRPr lang="ko-KR" altLang="en-US"/>
          </a:p>
        </p:txBody>
      </p:sp>
      <p:sp>
        <p:nvSpPr>
          <p:cNvPr id="5" name="슬라이드 번호 개체 틀 5"/>
          <p:cNvSpPr>
            <a:spLocks noGrp="1"/>
          </p:cNvSpPr>
          <p:nvPr>
            <p:ph type="sldNum" sz="quarter" idx="12"/>
          </p:nvPr>
        </p:nvSpPr>
        <p:spPr/>
        <p:txBody>
          <a:bodyPr/>
          <a:lstStyle/>
          <a:p>
            <a:fld id="{AD22CD3B-FDDF-4998-970C-76E6E0BEC65F}" type="slidenum">
              <a:rPr lang="ko-KR" altLang="en-US" smtClean="0"/>
              <a:pPr/>
              <a:t>‹#›</a:t>
            </a:fld>
            <a:endParaRPr lang="ko-KR"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clipArtAndTx" preserve="1">
  <p:cSld name="목차">
    <p:spTree>
      <p:nvGrpSpPr>
        <p:cNvPr id="1" name=""/>
        <p:cNvGrpSpPr/>
        <p:nvPr/>
      </p:nvGrpSpPr>
      <p:grpSpPr>
        <a:xfrm>
          <a:off x="0" y="0"/>
          <a:ext cx="0" cy="0"/>
          <a:chOff x="0" y="0"/>
          <a:chExt cx="0" cy="0"/>
        </a:xfrm>
      </p:grpSpPr>
      <p:sp>
        <p:nvSpPr>
          <p:cNvPr id="2" name="제목 1"/>
          <p:cNvSpPr>
            <a:spLocks noGrp="1"/>
          </p:cNvSpPr>
          <p:nvPr>
            <p:ph type="title"/>
          </p:nvPr>
        </p:nvSpPr>
        <p:spPr>
          <a:xfrm>
            <a:off x="609599" y="274638"/>
            <a:ext cx="10972798" cy="1143000"/>
          </a:xfrm>
        </p:spPr>
        <p:txBody>
          <a:bodyPr/>
          <a:lstStyle>
            <a:lvl1pPr>
              <a:defRPr/>
            </a:lvl1pPr>
          </a:lstStyle>
          <a:p>
            <a:r>
              <a:rPr lang="ko-KR" altLang="en-US"/>
              <a:t>마스터 제목 스타일 편집</a:t>
            </a:r>
          </a:p>
        </p:txBody>
      </p:sp>
      <p:sp>
        <p:nvSpPr>
          <p:cNvPr id="8" name="텍스트 개체 틀 7"/>
          <p:cNvSpPr>
            <a:spLocks noGrp="1"/>
          </p:cNvSpPr>
          <p:nvPr>
            <p:ph type="body" sz="quarter" idx="14" hasCustomPrompt="1"/>
          </p:nvPr>
        </p:nvSpPr>
        <p:spPr>
          <a:xfrm>
            <a:off x="2857477" y="2214563"/>
            <a:ext cx="6477021" cy="3214687"/>
          </a:xfrm>
        </p:spPr>
        <p:txBody>
          <a:bodyPr>
            <a:normAutofit/>
          </a:bodyPr>
          <a:lstStyle>
            <a:lvl1pPr>
              <a:lnSpc>
                <a:spcPct val="150000"/>
              </a:lnSpc>
              <a:defRPr sz="2400"/>
            </a:lvl1pPr>
          </a:lstStyle>
          <a:p>
            <a:pPr lvl="0"/>
            <a:r>
              <a:rPr lang="ko-KR" altLang="en-US"/>
              <a:t>첫째 목차</a:t>
            </a:r>
          </a:p>
          <a:p>
            <a:pPr lvl="0"/>
            <a:r>
              <a:rPr lang="ko-KR" altLang="en-US"/>
              <a:t>둘째 목차</a:t>
            </a:r>
          </a:p>
          <a:p>
            <a:pPr lvl="0"/>
            <a:r>
              <a:rPr lang="ko-KR" altLang="en-US"/>
              <a:t>셋째 목차</a:t>
            </a:r>
          </a:p>
          <a:p>
            <a:pPr lvl="0"/>
            <a:r>
              <a:rPr lang="ko-KR" altLang="en-US"/>
              <a:t>넷째 목차</a:t>
            </a:r>
          </a:p>
          <a:p>
            <a:pPr lvl="0"/>
            <a:r>
              <a:rPr lang="ko-KR" altLang="en-US"/>
              <a:t>다섯째 목차</a:t>
            </a:r>
          </a:p>
        </p:txBody>
      </p:sp>
      <p:sp>
        <p:nvSpPr>
          <p:cNvPr id="4" name="날짜 개체 틀 3"/>
          <p:cNvSpPr>
            <a:spLocks noGrp="1"/>
          </p:cNvSpPr>
          <p:nvPr>
            <p:ph type="dt" sz="half" idx="10"/>
          </p:nvPr>
        </p:nvSpPr>
        <p:spPr/>
        <p:txBody>
          <a:bodyPr/>
          <a:lstStyle/>
          <a:p>
            <a:fld id="{956FEC12-A4C9-4837-AF94-AD867782C04C}" type="datetime1">
              <a:rPr lang="ko-KR" altLang="en-US" smtClean="0"/>
              <a:pPr/>
              <a:t>2021-09-03</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D22CD3B-FDDF-4998-970C-76E6E0BEC65F}" type="slidenum">
              <a:rPr lang="ko-KR" altLang="en-US" smtClean="0"/>
              <a:pPr/>
              <a:t>‹#›</a:t>
            </a:fld>
            <a:endParaRPr lang="ko-KR"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세로 제목 및 본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8839199" y="274638"/>
            <a:ext cx="2743199" cy="585152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609599" y="274638"/>
            <a:ext cx="8026399"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957F84A3-4F29-4053-ACFD-1BAF2D3F140C}" type="datetime1">
              <a:rPr lang="ko-KR" altLang="en-US" smtClean="0"/>
              <a:pPr/>
              <a:t>2021-09-03</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D22CD3B-FDDF-4998-970C-76E6E0BEC65F}" type="slidenum">
              <a:rPr lang="ko-KR" altLang="en-US" smtClean="0"/>
              <a:pPr/>
              <a:t>‹#›</a:t>
            </a:fld>
            <a:endParaRPr lang="ko-KR"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OBJECT" type="obj">
  <p:cSld name="OBJECT">
    <p:spTree>
      <p:nvGrpSpPr>
        <p:cNvPr id="1" name=""/>
        <p:cNvGrpSpPr/>
        <p:nvPr/>
      </p:nvGrpSpPr>
      <p:grpSpPr>
        <a:xfrm>
          <a:off x="0" y="0"/>
          <a:ext cx="0" cy="0"/>
          <a:chOff x="0" y="0"/>
          <a:chExt cx="0" cy="0"/>
        </a:xfrm>
      </p:grpSpPr>
      <p:sp>
        <p:nvSpPr>
          <p:cNvPr id="17" name="Google Shape;17;p3"/>
          <p:cNvSpPr txBox="1">
            <a:spLocks noGrp="1"/>
          </p:cNvSpPr>
          <p:nvPr>
            <p:ph type="title"/>
          </p:nvPr>
        </p:nvSpPr>
        <p:spPr>
          <a:xfrm>
            <a:off x="0" y="0"/>
            <a:ext cx="2000000" cy="2000000"/>
          </a:xfrm>
          <a:prstGeom prst="rect">
            <a:avLst/>
          </a:prstGeom>
          <a:noFill/>
          <a:ln>
            <a:noFill/>
          </a:ln>
        </p:spPr>
        <p:txBody>
          <a:bodyPr wrap="square" lIns="91424" tIns="45700" rIns="91424" bIns="45700" anchor="t" anchorCtr="0">
            <a:no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pPr lvl="0">
              <a:defRPr/>
            </a:pPr>
            <a:endParaRPr lang="ko-KR" altLang="en-US"/>
          </a:p>
        </p:txBody>
      </p:sp>
      <p:sp>
        <p:nvSpPr>
          <p:cNvPr id="18" name="Google Shape;18;p3"/>
          <p:cNvSpPr txBox="1">
            <a:spLocks noGrp="1"/>
          </p:cNvSpPr>
          <p:nvPr>
            <p:ph type="body" idx="1"/>
          </p:nvPr>
        </p:nvSpPr>
        <p:spPr>
          <a:xfrm>
            <a:off x="0" y="0"/>
            <a:ext cx="2000000" cy="2000000"/>
          </a:xfrm>
          <a:prstGeom prst="rect">
            <a:avLst/>
          </a:prstGeom>
          <a:noFill/>
          <a:ln>
            <a:noFill/>
          </a:ln>
        </p:spPr>
        <p:txBody>
          <a:bodyPr wrap="square" lIns="91424" tIns="45700" rIns="91424" bIns="45700" anchor="t" anchorCtr="0">
            <a:no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pPr lvl="0">
              <a:defRPr/>
            </a:pPr>
            <a:endParaRPr lang="ko-KR" altLang="en-US"/>
          </a:p>
        </p:txBody>
      </p:sp>
      <p:sp>
        <p:nvSpPr>
          <p:cNvPr id="19" name="Google Shape;19;p3"/>
          <p:cNvSpPr txBox="1">
            <a:spLocks noGrp="1"/>
          </p:cNvSpPr>
          <p:nvPr>
            <p:ph type="dt" idx="10"/>
          </p:nvPr>
        </p:nvSpPr>
        <p:spPr>
          <a:xfrm>
            <a:off x="0" y="0"/>
            <a:ext cx="2000000" cy="2000000"/>
          </a:xfrm>
          <a:prstGeom prst="rect">
            <a:avLst/>
          </a:prstGeom>
          <a:noFill/>
          <a:ln>
            <a:noFill/>
          </a:ln>
        </p:spPr>
        <p:txBody>
          <a:bodyPr wrap="square" lIns="91424" tIns="45700" rIns="91424"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pPr lvl="0">
              <a:defRPr/>
            </a:pPr>
            <a:endParaRPr lang="ko-KR" altLang="en-US"/>
          </a:p>
        </p:txBody>
      </p:sp>
      <p:sp>
        <p:nvSpPr>
          <p:cNvPr id="20" name="Google Shape;20;p3"/>
          <p:cNvSpPr txBox="1">
            <a:spLocks noGrp="1"/>
          </p:cNvSpPr>
          <p:nvPr>
            <p:ph type="ftr" idx="11"/>
          </p:nvPr>
        </p:nvSpPr>
        <p:spPr>
          <a:xfrm>
            <a:off x="0" y="0"/>
            <a:ext cx="2000000" cy="2000000"/>
          </a:xfrm>
          <a:prstGeom prst="rect">
            <a:avLst/>
          </a:prstGeom>
          <a:noFill/>
          <a:ln>
            <a:noFill/>
          </a:ln>
        </p:spPr>
        <p:txBody>
          <a:bodyPr wrap="square" lIns="91424" tIns="45700" rIns="91424"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pPr lvl="0">
              <a:defRPr/>
            </a:pPr>
            <a:endParaRPr lang="ko-KR" altLang="en-US"/>
          </a:p>
        </p:txBody>
      </p:sp>
      <p:sp>
        <p:nvSpPr>
          <p:cNvPr id="21" name="Google Shape;21;p3"/>
          <p:cNvSpPr txBox="1">
            <a:spLocks noGrp="1"/>
          </p:cNvSpPr>
          <p:nvPr>
            <p:ph type="sldNum" idx="12"/>
          </p:nvPr>
        </p:nvSpPr>
        <p:spPr>
          <a:xfrm>
            <a:off x="0" y="0"/>
            <a:ext cx="2000000" cy="2000000"/>
          </a:xfrm>
          <a:prstGeom prst="rect">
            <a:avLst/>
          </a:prstGeom>
          <a:noFill/>
          <a:ln>
            <a:noFill/>
          </a:ln>
        </p:spPr>
        <p:txBody>
          <a:bodyPr wrap="square" lIns="91424" tIns="45700" rIns="91424" bIns="45700" anchor="t" anchorCtr="0">
            <a:noAutofit/>
          </a:bodyPr>
          <a:lstStyle>
            <a:lvl1pPr marL="0" marR="0" lvl="0" indent="0" algn="l" rtl="0">
              <a:spcBef>
                <a:spcPts val="0"/>
              </a:spcBef>
              <a:buNone/>
              <a:defRPr sz="1800">
                <a:solidFill>
                  <a:schemeClr val="dk1"/>
                </a:solidFill>
                <a:latin typeface="Calibri"/>
                <a:ea typeface="Calibri"/>
                <a:cs typeface="Calibri"/>
                <a:sym typeface="Calibri"/>
              </a:defRPr>
            </a:lvl1pPr>
            <a:lvl2pPr marL="0" marR="0" lvl="1" indent="0" algn="l" rtl="0">
              <a:spcBef>
                <a:spcPts val="0"/>
              </a:spcBef>
              <a:buNone/>
              <a:defRPr sz="1800">
                <a:solidFill>
                  <a:schemeClr val="dk1"/>
                </a:solidFill>
                <a:latin typeface="Calibri"/>
                <a:ea typeface="Calibri"/>
                <a:cs typeface="Calibri"/>
                <a:sym typeface="Calibri"/>
              </a:defRPr>
            </a:lvl2pPr>
            <a:lvl3pPr marL="0" marR="0" lvl="2" indent="0" algn="l" rtl="0">
              <a:spcBef>
                <a:spcPts val="0"/>
              </a:spcBef>
              <a:buNone/>
              <a:defRPr sz="1800">
                <a:solidFill>
                  <a:schemeClr val="dk1"/>
                </a:solidFill>
                <a:latin typeface="Calibri"/>
                <a:ea typeface="Calibri"/>
                <a:cs typeface="Calibri"/>
                <a:sym typeface="Calibri"/>
              </a:defRPr>
            </a:lvl3pPr>
            <a:lvl4pPr marL="0" marR="0" lvl="3" indent="0" algn="l" rtl="0">
              <a:spcBef>
                <a:spcPts val="0"/>
              </a:spcBef>
              <a:buNone/>
              <a:defRPr sz="1800">
                <a:solidFill>
                  <a:schemeClr val="dk1"/>
                </a:solidFill>
                <a:latin typeface="Calibri"/>
                <a:ea typeface="Calibri"/>
                <a:cs typeface="Calibri"/>
                <a:sym typeface="Calibri"/>
              </a:defRPr>
            </a:lvl4pPr>
            <a:lvl5pPr marL="0" marR="0" lvl="4" indent="0" algn="l" rtl="0">
              <a:spcBef>
                <a:spcPts val="0"/>
              </a:spcBef>
              <a:buNone/>
              <a:defRPr sz="1800">
                <a:solidFill>
                  <a:schemeClr val="dk1"/>
                </a:solidFill>
                <a:latin typeface="Calibri"/>
                <a:ea typeface="Calibri"/>
                <a:cs typeface="Calibri"/>
                <a:sym typeface="Calibri"/>
              </a:defRPr>
            </a:lvl5pPr>
            <a:lvl6pPr marL="0" marR="0" lvl="5" indent="0" algn="l" rtl="0">
              <a:spcBef>
                <a:spcPts val="0"/>
              </a:spcBef>
              <a:buNone/>
              <a:defRPr sz="1800">
                <a:solidFill>
                  <a:schemeClr val="dk1"/>
                </a:solidFill>
                <a:latin typeface="Calibri"/>
                <a:ea typeface="Calibri"/>
                <a:cs typeface="Calibri"/>
                <a:sym typeface="Calibri"/>
              </a:defRPr>
            </a:lvl6pPr>
            <a:lvl7pPr marL="0" marR="0" lvl="6" indent="0" algn="l" rtl="0">
              <a:spcBef>
                <a:spcPts val="0"/>
              </a:spcBef>
              <a:buNone/>
              <a:defRPr sz="1800">
                <a:solidFill>
                  <a:schemeClr val="dk1"/>
                </a:solidFill>
                <a:latin typeface="Calibri"/>
                <a:ea typeface="Calibri"/>
                <a:cs typeface="Calibri"/>
                <a:sym typeface="Calibri"/>
              </a:defRPr>
            </a:lvl7pPr>
            <a:lvl8pPr marL="0" marR="0" lvl="7" indent="0" algn="l" rtl="0">
              <a:spcBef>
                <a:spcPts val="0"/>
              </a:spcBef>
              <a:buNone/>
              <a:defRPr sz="1800">
                <a:solidFill>
                  <a:schemeClr val="dk1"/>
                </a:solidFill>
                <a:latin typeface="Calibri"/>
                <a:ea typeface="Calibri"/>
                <a:cs typeface="Calibri"/>
                <a:sym typeface="Calibri"/>
              </a:defRPr>
            </a:lvl8pPr>
            <a:lvl9pPr marL="0" marR="0" lvl="8" indent="0" algn="l" rtl="0">
              <a:spcBef>
                <a:spcPts val="0"/>
              </a:spcBef>
              <a:buNone/>
              <a:defRPr sz="1800">
                <a:solidFill>
                  <a:schemeClr val="dk1"/>
                </a:solidFill>
                <a:latin typeface="Calibri"/>
                <a:ea typeface="Calibri"/>
                <a:cs typeface="Calibri"/>
                <a:sym typeface="Calibri"/>
              </a:defRPr>
            </a:lvl9pPr>
          </a:lstStyle>
          <a:p>
            <a:pPr marL="0" lvl="0" indent="0" algn="l" rtl="0">
              <a:spcBef>
                <a:spcPts val="0"/>
              </a:spcBef>
              <a:spcAft>
                <a:spcPts val="0"/>
              </a:spcAft>
              <a:buNone/>
              <a:defRPr/>
            </a:pPr>
            <a:fld id="{00000000-1234-1234-1234-123412341234}" type="slidenum">
              <a:rPr lang="ko-KR"/>
              <a:pPr marL="0" lvl="0" indent="0" algn="l" rtl="0">
                <a:spcBef>
                  <a:spcPts val="0"/>
                </a:spcBef>
                <a:spcAft>
                  <a:spcPts val="0"/>
                </a:spcAft>
                <a:buNone/>
                <a:defRPr/>
              </a:pPr>
              <a:t>‹#›</a:t>
            </a:fld>
            <a:endParaRPr/>
          </a:p>
        </p:txBody>
      </p:sp>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4953836A-82A3-4C8B-9D31-CD724F3673ED}" type="datetime1">
              <a:rPr lang="ko-KR" altLang="en-US" smtClean="0"/>
              <a:pPr/>
              <a:t>2021-09-03</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D22CD3B-FDDF-4998-970C-76E6E0BEC65F}" type="slidenum">
              <a:rPr lang="ko-KR" altLang="en-US" smtClean="0"/>
              <a:pPr/>
              <a:t>‹#›</a:t>
            </a:fld>
            <a:endParaRPr lang="ko-KR"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3"/>
          <p:cNvSpPr>
            <a:spLocks noGrp="1"/>
          </p:cNvSpPr>
          <p:nvPr>
            <p:ph type="dt" sz="half" idx="10"/>
          </p:nvPr>
        </p:nvSpPr>
        <p:spPr/>
        <p:txBody>
          <a:bodyPr/>
          <a:lstStyle/>
          <a:p>
            <a:fld id="{AD2EBAF6-36D0-4DD8-B695-D4C1B37E35D6}" type="datetime1">
              <a:rPr lang="ko-KR" altLang="en-US" smtClean="0"/>
              <a:pPr/>
              <a:t>2021-09-03</a:t>
            </a:fld>
            <a:endParaRPr lang="ko-KR" altLang="en-US"/>
          </a:p>
        </p:txBody>
      </p:sp>
      <p:sp>
        <p:nvSpPr>
          <p:cNvPr id="3" name="바닥글 개체 틀 4"/>
          <p:cNvSpPr>
            <a:spLocks noGrp="1"/>
          </p:cNvSpPr>
          <p:nvPr>
            <p:ph type="ftr" sz="quarter" idx="11"/>
          </p:nvPr>
        </p:nvSpPr>
        <p:spPr/>
        <p:txBody>
          <a:bodyPr/>
          <a:lstStyle/>
          <a:p>
            <a:endParaRPr lang="ko-KR" altLang="en-US"/>
          </a:p>
        </p:txBody>
      </p:sp>
      <p:sp>
        <p:nvSpPr>
          <p:cNvPr id="4" name="슬라이드 번호 개체 틀 5"/>
          <p:cNvSpPr>
            <a:spLocks noGrp="1"/>
          </p:cNvSpPr>
          <p:nvPr>
            <p:ph type="sldNum" sz="quarter" idx="12"/>
          </p:nvPr>
        </p:nvSpPr>
        <p:spPr/>
        <p:txBody>
          <a:bodyPr/>
          <a:lstStyle/>
          <a:p>
            <a:fld id="{AD22CD3B-FDDF-4998-970C-76E6E0BEC65F}" type="slidenum">
              <a:rPr lang="ko-KR" altLang="en-US" smtClean="0"/>
              <a:pPr/>
              <a:t>‹#›</a:t>
            </a:fld>
            <a:endParaRPr lang="ko-KR"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963083" y="4406900"/>
            <a:ext cx="10363198"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963083" y="2906713"/>
            <a:ext cx="10363198"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60728D28-603B-4EFC-80F8-17E5E9107035}" type="datetime1">
              <a:rPr lang="ko-KR" altLang="en-US" smtClean="0"/>
              <a:pPr/>
              <a:t>2021-09-03</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D22CD3B-FDDF-4998-970C-76E6E0BEC65F}" type="slidenum">
              <a:rPr lang="ko-KR" altLang="en-US" smtClean="0"/>
              <a:pPr/>
              <a:t>‹#›</a:t>
            </a:fld>
            <a:endParaRPr lang="ko-KR"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내용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609599" y="1600200"/>
            <a:ext cx="5384799"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2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6197599" y="1600200"/>
            <a:ext cx="5384799"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2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3"/>
          <p:cNvSpPr>
            <a:spLocks noGrp="1"/>
          </p:cNvSpPr>
          <p:nvPr>
            <p:ph type="dt" sz="half" idx="10"/>
          </p:nvPr>
        </p:nvSpPr>
        <p:spPr/>
        <p:txBody>
          <a:bodyPr/>
          <a:lstStyle/>
          <a:p>
            <a:fld id="{A27A1F4E-0809-4239-8034-C38E431DAF92}" type="datetime1">
              <a:rPr lang="ko-KR" altLang="en-US" smtClean="0"/>
              <a:pPr/>
              <a:t>2021-09-03</a:t>
            </a:fld>
            <a:endParaRPr lang="ko-KR" altLang="en-US"/>
          </a:p>
        </p:txBody>
      </p:sp>
      <p:sp>
        <p:nvSpPr>
          <p:cNvPr id="6" name="바닥글 개체 틀 4"/>
          <p:cNvSpPr>
            <a:spLocks noGrp="1"/>
          </p:cNvSpPr>
          <p:nvPr>
            <p:ph type="ftr" sz="quarter" idx="11"/>
          </p:nvPr>
        </p:nvSpPr>
        <p:spPr/>
        <p:txBody>
          <a:bodyPr/>
          <a:lstStyle/>
          <a:p>
            <a:endParaRPr lang="ko-KR" altLang="en-US"/>
          </a:p>
        </p:txBody>
      </p:sp>
      <p:sp>
        <p:nvSpPr>
          <p:cNvPr id="7" name="슬라이드 번호 개체 틀 5"/>
          <p:cNvSpPr>
            <a:spLocks noGrp="1"/>
          </p:cNvSpPr>
          <p:nvPr>
            <p:ph type="sldNum" sz="quarter" idx="12"/>
          </p:nvPr>
        </p:nvSpPr>
        <p:spPr/>
        <p:txBody>
          <a:bodyPr/>
          <a:lstStyle/>
          <a:p>
            <a:fld id="{AD22CD3B-FDDF-4998-970C-76E6E0BEC65F}" type="slidenum">
              <a:rPr lang="ko-KR" altLang="en-US" smtClean="0"/>
              <a:pPr/>
              <a:t>‹#›</a:t>
            </a:fld>
            <a:endParaRPr lang="ko-KR"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3"/>
          <p:cNvSpPr>
            <a:spLocks noGrp="1"/>
          </p:cNvSpPr>
          <p:nvPr>
            <p:ph type="dt" sz="half" idx="10"/>
          </p:nvPr>
        </p:nvSpPr>
        <p:spPr/>
        <p:txBody>
          <a:bodyPr/>
          <a:lstStyle/>
          <a:p>
            <a:fld id="{5E0DA496-7307-4E8B-88DE-CB97B48BAB6F}" type="datetime1">
              <a:rPr lang="ko-KR" altLang="en-US" smtClean="0"/>
              <a:pPr/>
              <a:t>2021-09-03</a:t>
            </a:fld>
            <a:endParaRPr lang="ko-KR" altLang="en-US"/>
          </a:p>
        </p:txBody>
      </p:sp>
      <p:sp>
        <p:nvSpPr>
          <p:cNvPr id="4" name="바닥글 개체 틀 4"/>
          <p:cNvSpPr>
            <a:spLocks noGrp="1"/>
          </p:cNvSpPr>
          <p:nvPr>
            <p:ph type="ftr" sz="quarter" idx="11"/>
          </p:nvPr>
        </p:nvSpPr>
        <p:spPr/>
        <p:txBody>
          <a:bodyPr/>
          <a:lstStyle/>
          <a:p>
            <a:endParaRPr lang="ko-KR" altLang="en-US"/>
          </a:p>
        </p:txBody>
      </p:sp>
      <p:sp>
        <p:nvSpPr>
          <p:cNvPr id="5" name="슬라이드 번호 개체 틀 5"/>
          <p:cNvSpPr>
            <a:spLocks noGrp="1"/>
          </p:cNvSpPr>
          <p:nvPr>
            <p:ph type="sldNum" sz="quarter" idx="12"/>
          </p:nvPr>
        </p:nvSpPr>
        <p:spPr/>
        <p:txBody>
          <a:bodyPr/>
          <a:lstStyle/>
          <a:p>
            <a:fld id="{AD22CD3B-FDDF-4998-970C-76E6E0BEC65F}" type="slidenum">
              <a:rPr lang="ko-KR" altLang="en-US" smtClean="0"/>
              <a:pPr/>
              <a:t>‹#›</a:t>
            </a:fld>
            <a:endParaRPr lang="ko-KR"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bl" preserve="1">
  <p:cSld name="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표 개체 틀 2"/>
          <p:cNvSpPr>
            <a:spLocks noGrp="1"/>
          </p:cNvSpPr>
          <p:nvPr>
            <p:ph type="tbl" sz="quarter" idx="13"/>
          </p:nvPr>
        </p:nvSpPr>
        <p:spPr>
          <a:xfrm>
            <a:off x="608037" y="1643063"/>
            <a:ext cx="10972798" cy="4525200"/>
          </a:xfrm>
        </p:spPr>
        <p:txBody>
          <a:bodyPr/>
          <a:lstStyle>
            <a:lvl1pPr>
              <a:buFontTx/>
              <a:buNone/>
              <a:defRPr/>
            </a:lvl1pPr>
          </a:lstStyle>
          <a:p>
            <a:r>
              <a:rPr lang="ko-KR" altLang="en-US"/>
              <a:t>표를 추가하려면 아이콘을 클릭하십시오</a:t>
            </a:r>
          </a:p>
        </p:txBody>
      </p:sp>
      <p:sp>
        <p:nvSpPr>
          <p:cNvPr id="4" name="날짜 개체 틀 3"/>
          <p:cNvSpPr>
            <a:spLocks noGrp="1"/>
          </p:cNvSpPr>
          <p:nvPr>
            <p:ph type="dt" sz="half" idx="10"/>
          </p:nvPr>
        </p:nvSpPr>
        <p:spPr/>
        <p:txBody>
          <a:bodyPr/>
          <a:lstStyle/>
          <a:p>
            <a:fld id="{58721E90-850C-410B-8B89-8394F580CFDA}" type="datetime1">
              <a:rPr lang="ko-KR" altLang="en-US" smtClean="0"/>
              <a:pPr/>
              <a:t>2021-09-03</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D22CD3B-FDDF-4998-970C-76E6E0BEC65F}" type="slidenum">
              <a:rPr lang="ko-KR" altLang="en-US" smtClean="0"/>
              <a:pPr/>
              <a:t>‹#›</a:t>
            </a:fld>
            <a:endParaRPr lang="ko-KR"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fourObj" preserve="1">
  <p:cSld name="내용 4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quarter" idx="1"/>
          </p:nvPr>
        </p:nvSpPr>
        <p:spPr>
          <a:xfrm>
            <a:off x="609599" y="1600200"/>
            <a:ext cx="5384799" cy="21960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quarter" idx="2"/>
          </p:nvPr>
        </p:nvSpPr>
        <p:spPr>
          <a:xfrm>
            <a:off x="6197599" y="1600200"/>
            <a:ext cx="5384799" cy="21960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내용 개체 틀 4"/>
          <p:cNvSpPr>
            <a:spLocks noGrp="1"/>
          </p:cNvSpPr>
          <p:nvPr>
            <p:ph sz="quarter" idx="3"/>
          </p:nvPr>
        </p:nvSpPr>
        <p:spPr>
          <a:xfrm>
            <a:off x="608037" y="3984220"/>
            <a:ext cx="5384799" cy="21960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내용 개체 틀 5"/>
          <p:cNvSpPr>
            <a:spLocks noGrp="1"/>
          </p:cNvSpPr>
          <p:nvPr>
            <p:ph sz="quarter" idx="4"/>
          </p:nvPr>
        </p:nvSpPr>
        <p:spPr>
          <a:xfrm>
            <a:off x="6196036" y="3984220"/>
            <a:ext cx="5384799" cy="21960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3"/>
          <p:cNvSpPr>
            <a:spLocks noGrp="1"/>
          </p:cNvSpPr>
          <p:nvPr>
            <p:ph type="dt" sz="half" idx="10"/>
          </p:nvPr>
        </p:nvSpPr>
        <p:spPr/>
        <p:txBody>
          <a:bodyPr/>
          <a:lstStyle/>
          <a:p>
            <a:fld id="{5ACE7E28-9336-4363-8674-B91477D8F243}" type="datetime1">
              <a:rPr lang="ko-KR" altLang="en-US" smtClean="0"/>
              <a:pPr/>
              <a:t>2021-09-03</a:t>
            </a:fld>
            <a:endParaRPr lang="ko-KR" altLang="en-US"/>
          </a:p>
        </p:txBody>
      </p:sp>
      <p:sp>
        <p:nvSpPr>
          <p:cNvPr id="8" name="바닥글 개체 틀 4"/>
          <p:cNvSpPr>
            <a:spLocks noGrp="1"/>
          </p:cNvSpPr>
          <p:nvPr>
            <p:ph type="ftr" sz="quarter" idx="11"/>
          </p:nvPr>
        </p:nvSpPr>
        <p:spPr/>
        <p:txBody>
          <a:bodyPr/>
          <a:lstStyle/>
          <a:p>
            <a:endParaRPr lang="ko-KR" altLang="en-US"/>
          </a:p>
        </p:txBody>
      </p:sp>
      <p:sp>
        <p:nvSpPr>
          <p:cNvPr id="9" name="슬라이드 번호 개체 틀 5"/>
          <p:cNvSpPr>
            <a:spLocks noGrp="1"/>
          </p:cNvSpPr>
          <p:nvPr>
            <p:ph type="sldNum" sz="quarter" idx="12"/>
          </p:nvPr>
        </p:nvSpPr>
        <p:spPr/>
        <p:txBody>
          <a:bodyPr/>
          <a:lstStyle/>
          <a:p>
            <a:fld id="{AD22CD3B-FDDF-4998-970C-76E6E0BEC65F}" type="slidenum">
              <a:rPr lang="ko-KR" altLang="en-US" smtClean="0"/>
              <a:pPr/>
              <a:t>‹#›</a:t>
            </a:fld>
            <a:endParaRPr lang="ko-KR"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그림 및 설명">
    <p:spTree>
      <p:nvGrpSpPr>
        <p:cNvPr id="1" name=""/>
        <p:cNvGrpSpPr/>
        <p:nvPr/>
      </p:nvGrpSpPr>
      <p:grpSpPr>
        <a:xfrm>
          <a:off x="0" y="0"/>
          <a:ext cx="0" cy="0"/>
          <a:chOff x="0" y="0"/>
          <a:chExt cx="0" cy="0"/>
        </a:xfrm>
      </p:grpSpPr>
      <p:sp>
        <p:nvSpPr>
          <p:cNvPr id="2" name="제목 1"/>
          <p:cNvSpPr>
            <a:spLocks noGrp="1"/>
          </p:cNvSpPr>
          <p:nvPr>
            <p:ph type="title"/>
          </p:nvPr>
        </p:nvSpPr>
        <p:spPr>
          <a:xfrm>
            <a:off x="2389716" y="4800600"/>
            <a:ext cx="7315199"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2389716" y="612775"/>
            <a:ext cx="7315199"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ko-KR" altLang="en-US"/>
              <a:t>그림을 추가하려면 아이콘을 클릭하십시오</a:t>
            </a:r>
          </a:p>
        </p:txBody>
      </p:sp>
      <p:sp>
        <p:nvSpPr>
          <p:cNvPr id="4" name="텍스트 개체 틀 3"/>
          <p:cNvSpPr>
            <a:spLocks noGrp="1"/>
          </p:cNvSpPr>
          <p:nvPr>
            <p:ph type="body" sz="half" idx="2"/>
          </p:nvPr>
        </p:nvSpPr>
        <p:spPr>
          <a:xfrm>
            <a:off x="2389716" y="5367338"/>
            <a:ext cx="7315199"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r>
              <a:rPr lang="ko-KR" altLang="en-US"/>
              <a:t>마스터 텍스트 스타일을 편집합니다</a:t>
            </a:r>
          </a:p>
        </p:txBody>
      </p:sp>
      <p:sp>
        <p:nvSpPr>
          <p:cNvPr id="5" name="날짜 개체 틀 3"/>
          <p:cNvSpPr>
            <a:spLocks noGrp="1"/>
          </p:cNvSpPr>
          <p:nvPr>
            <p:ph type="dt" sz="half" idx="10"/>
          </p:nvPr>
        </p:nvSpPr>
        <p:spPr/>
        <p:txBody>
          <a:bodyPr/>
          <a:lstStyle/>
          <a:p>
            <a:fld id="{5ACE7E28-9336-4363-8674-B91477D8F243}" type="datetime1">
              <a:rPr lang="ko-KR" altLang="en-US" smtClean="0"/>
              <a:pPr/>
              <a:t>2021-09-03</a:t>
            </a:fld>
            <a:endParaRPr lang="ko-KR" altLang="en-US"/>
          </a:p>
        </p:txBody>
      </p:sp>
      <p:sp>
        <p:nvSpPr>
          <p:cNvPr id="6" name="바닥글 개체 틀 4"/>
          <p:cNvSpPr>
            <a:spLocks noGrp="1"/>
          </p:cNvSpPr>
          <p:nvPr>
            <p:ph type="ftr" sz="quarter" idx="11"/>
          </p:nvPr>
        </p:nvSpPr>
        <p:spPr/>
        <p:txBody>
          <a:bodyPr/>
          <a:lstStyle/>
          <a:p>
            <a:endParaRPr lang="ko-KR" altLang="en-US"/>
          </a:p>
        </p:txBody>
      </p:sp>
      <p:sp>
        <p:nvSpPr>
          <p:cNvPr id="7" name="슬라이드 번호 개체 틀 5"/>
          <p:cNvSpPr>
            <a:spLocks noGrp="1"/>
          </p:cNvSpPr>
          <p:nvPr>
            <p:ph type="sldNum" sz="quarter" idx="12"/>
          </p:nvPr>
        </p:nvSpPr>
        <p:spPr/>
        <p:txBody>
          <a:bodyPr/>
          <a:lstStyle/>
          <a:p>
            <a:fld id="{AD22CD3B-FDDF-4998-970C-76E6E0BEC65F}" type="slidenum">
              <a:rPr lang="ko-KR" altLang="en-US" smtClean="0"/>
              <a:pPr/>
              <a:t>‹#›</a:t>
            </a:fld>
            <a:endParaRPr lang="ko-KR"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한컴오피스">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609599" y="274638"/>
            <a:ext cx="10972798" cy="1143000"/>
          </a:xfrm>
          <a:prstGeom prst="rect">
            <a:avLst/>
          </a:prstGeom>
        </p:spPr>
        <p:txBody>
          <a:bodyPr vert="horz" lIns="91440" tIns="45720" rIns="91440" bIns="45720" anchor="ctr">
            <a:normAutofit/>
          </a:bodyPr>
          <a:lstStyle/>
          <a:p>
            <a:pPr lvl="0">
              <a:defRPr/>
            </a:pPr>
            <a:r>
              <a:rPr lang="ko-KR" altLang="en-US"/>
              <a:t>마스터 제목 스타일 편집</a:t>
            </a:r>
          </a:p>
        </p:txBody>
      </p:sp>
      <p:sp>
        <p:nvSpPr>
          <p:cNvPr id="3" name="텍스트 개체 틀 2"/>
          <p:cNvSpPr>
            <a:spLocks noGrp="1"/>
          </p:cNvSpPr>
          <p:nvPr>
            <p:ph type="body" idx="1"/>
          </p:nvPr>
        </p:nvSpPr>
        <p:spPr>
          <a:xfrm>
            <a:off x="609599" y="1600200"/>
            <a:ext cx="10972798" cy="4525963"/>
          </a:xfrm>
          <a:prstGeom prst="rect">
            <a:avLst/>
          </a:prstGeom>
        </p:spPr>
        <p:txBody>
          <a:bodyPr vert="horz" lIns="91440" tIns="45720" rIns="91440" bIns="45720">
            <a:normAutofit/>
          </a:bodyPr>
          <a:lstStyle/>
          <a:p>
            <a:pPr lvl="0">
              <a:defRPr/>
            </a:pPr>
            <a:r>
              <a:rPr lang="ko-KR" altLang="en-US"/>
              <a:t>마스터 텍스트 스타일을 편집합니다</a:t>
            </a:r>
          </a:p>
          <a:p>
            <a:pPr lvl="1">
              <a:defRPr/>
            </a:pPr>
            <a:r>
              <a:rPr lang="ko-KR" altLang="en-US"/>
              <a:t>둘째 수준</a:t>
            </a:r>
          </a:p>
          <a:p>
            <a:pPr lvl="2">
              <a:defRPr/>
            </a:pPr>
            <a:r>
              <a:rPr lang="ko-KR" altLang="en-US"/>
              <a:t>셋째 수준</a:t>
            </a:r>
          </a:p>
          <a:p>
            <a:pPr lvl="3">
              <a:defRPr/>
            </a:pPr>
            <a:r>
              <a:rPr lang="ko-KR" altLang="en-US"/>
              <a:t>넷째 수준</a:t>
            </a:r>
          </a:p>
          <a:p>
            <a:pPr lvl="4">
              <a:defRPr/>
            </a:pPr>
            <a:r>
              <a:rPr lang="ko-KR" altLang="en-US"/>
              <a:t>다섯째 수준</a:t>
            </a:r>
          </a:p>
        </p:txBody>
      </p:sp>
      <p:sp>
        <p:nvSpPr>
          <p:cNvPr id="4" name="날짜 개체 틀 3"/>
          <p:cNvSpPr>
            <a:spLocks noGrp="1"/>
          </p:cNvSpPr>
          <p:nvPr>
            <p:ph type="dt" sz="half" idx="2"/>
          </p:nvPr>
        </p:nvSpPr>
        <p:spPr>
          <a:xfrm>
            <a:off x="609599" y="6356350"/>
            <a:ext cx="2844799" cy="365125"/>
          </a:xfrm>
          <a:prstGeom prst="rect">
            <a:avLst/>
          </a:prstGeom>
        </p:spPr>
        <p:txBody>
          <a:bodyPr vert="horz" lIns="91440" tIns="45720" rIns="91440" bIns="45720" anchor="ctr"/>
          <a:lstStyle>
            <a:lvl1pPr algn="l">
              <a:defRPr sz="1200">
                <a:solidFill>
                  <a:schemeClr val="tx1">
                    <a:tint val="75000"/>
                  </a:schemeClr>
                </a:solidFill>
              </a:defRPr>
            </a:lvl1pPr>
          </a:lstStyle>
          <a:p>
            <a:pPr lvl="0">
              <a:defRPr/>
            </a:pPr>
            <a:fld id="{D422D86A-5F52-4165-8473-F1B836277586}" type="datetime1">
              <a:rPr lang="ko-KR" altLang="en-US"/>
              <a:pPr lvl="0">
                <a:defRPr/>
              </a:pPr>
              <a:t>2021-09-03</a:t>
            </a:fld>
            <a:endParaRPr lang="ko-KR" altLang="en-US"/>
          </a:p>
        </p:txBody>
      </p:sp>
      <p:sp>
        <p:nvSpPr>
          <p:cNvPr id="5" name="바닥글 개체 틀 4"/>
          <p:cNvSpPr>
            <a:spLocks noGrp="1"/>
          </p:cNvSpPr>
          <p:nvPr>
            <p:ph type="ftr" sz="quarter" idx="3"/>
          </p:nvPr>
        </p:nvSpPr>
        <p:spPr>
          <a:xfrm>
            <a:off x="4165599" y="6356350"/>
            <a:ext cx="3860799" cy="365125"/>
          </a:xfrm>
          <a:prstGeom prst="rect">
            <a:avLst/>
          </a:prstGeom>
        </p:spPr>
        <p:txBody>
          <a:bodyPr vert="horz" lIns="91440" tIns="45720" rIns="91440" bIns="45720" anchor="ctr"/>
          <a:lstStyle>
            <a:lvl1pPr algn="ctr">
              <a:defRPr sz="1200">
                <a:solidFill>
                  <a:schemeClr val="tx1">
                    <a:tint val="75000"/>
                  </a:schemeClr>
                </a:solidFill>
              </a:defRPr>
            </a:lvl1pPr>
          </a:lstStyle>
          <a:p>
            <a:pPr lvl="0">
              <a:defRPr/>
            </a:pPr>
            <a:endParaRPr lang="ko-KR" altLang="en-US"/>
          </a:p>
        </p:txBody>
      </p:sp>
      <p:sp>
        <p:nvSpPr>
          <p:cNvPr id="6" name="슬라이드 번호 개체 틀 5"/>
          <p:cNvSpPr>
            <a:spLocks noGrp="1"/>
          </p:cNvSpPr>
          <p:nvPr>
            <p:ph type="sldNum" sz="quarter" idx="4"/>
          </p:nvPr>
        </p:nvSpPr>
        <p:spPr>
          <a:xfrm>
            <a:off x="8737599" y="6356350"/>
            <a:ext cx="2844799" cy="365125"/>
          </a:xfrm>
          <a:prstGeom prst="rect">
            <a:avLst/>
          </a:prstGeom>
        </p:spPr>
        <p:txBody>
          <a:bodyPr vert="horz" lIns="91440" tIns="45720" rIns="91440" bIns="45720" anchor="ctr"/>
          <a:lstStyle>
            <a:lvl1pPr algn="r">
              <a:defRPr sz="1200">
                <a:solidFill>
                  <a:schemeClr val="tx1">
                    <a:tint val="75000"/>
                  </a:schemeClr>
                </a:solidFill>
              </a:defRPr>
            </a:lvl1pPr>
          </a:lstStyle>
          <a:p>
            <a:pPr lvl="0">
              <a:defRPr/>
            </a:pPr>
            <a:fld id="{AD22CD3B-FDDF-4998-970C-76E6E0BEC65F}" type="slidenum">
              <a:rPr lang="ko-KR" altLang="en-US"/>
              <a:pPr lvl="0">
                <a:defRPr/>
              </a:pPr>
              <a:t>‹#›</a:t>
            </a:fld>
            <a:endParaRPr lang="ko-KR" altLang="en-US"/>
          </a:p>
        </p:txBody>
      </p:sp>
    </p:spTree>
  </p:cSld>
  <p:clrMap bg1="lt1" tx1="dk1" bg2="lt2" tx2="dk2" accent1="accent1" accent2="accent2" accent3="accent3" accent4="accent4" accent5="accent5" accent6="accent6" hlink="hlink" folHlink="folHlink"/>
  <p:sldLayoutIdLst>
    <p:sldLayoutId id="2147483825" r:id="rId1"/>
    <p:sldLayoutId id="2147483826" r:id="rId2"/>
    <p:sldLayoutId id="2147483827" r:id="rId3"/>
    <p:sldLayoutId id="2147483828" r:id="rId4"/>
    <p:sldLayoutId id="2147483829" r:id="rId5"/>
    <p:sldLayoutId id="2147483830" r:id="rId6"/>
    <p:sldLayoutId id="2147483831" r:id="rId7"/>
    <p:sldLayoutId id="2147483832" r:id="rId8"/>
    <p:sldLayoutId id="2147483833" r:id="rId9"/>
    <p:sldLayoutId id="2147483834" r:id="rId10"/>
    <p:sldLayoutId id="2147483835" r:id="rId11"/>
    <p:sldLayoutId id="2147483836" r:id="rId12"/>
    <p:sldLayoutId id="2147483837" r:id="rId13"/>
  </p:sldLayoutIdLst>
  <p:transition/>
  <p:hf sldNum="0" hdr="0" ftr="0" dt="0"/>
  <p:txStyles>
    <p:titleStyle>
      <a:lvl1pPr algn="ctr" defTabSz="914400" rtl="0" eaLnBrk="1" latinLnBrk="1" hangingPunct="1">
        <a:spcBef>
          <a:spcPct val="0"/>
        </a:spcBef>
        <a:buNone/>
        <a:defRPr sz="4400" kern="1200">
          <a:solidFill>
            <a:schemeClr val="tx1"/>
          </a:solidFill>
          <a:latin typeface="+mj-lt"/>
          <a:ea typeface="+mj-ea"/>
          <a:cs typeface="+mj-cs"/>
        </a:defRPr>
      </a:lvl1pPr>
      <a:lvl2pPr rtl="0" eaLnBrk="1" latinLnBrk="1" hangingPunct="1">
        <a:defRPr>
          <a:solidFill>
            <a:schemeClr val="tx2"/>
          </a:solidFill>
        </a:defRPr>
      </a:lvl2pPr>
      <a:lvl3pPr rtl="0" eaLnBrk="1" latinLnBrk="1" hangingPunct="1">
        <a:defRPr>
          <a:solidFill>
            <a:schemeClr val="tx2"/>
          </a:solidFill>
        </a:defRPr>
      </a:lvl3pPr>
      <a:lvl4pPr rtl="0" eaLnBrk="1" latinLnBrk="1" hangingPunct="1">
        <a:defRPr>
          <a:solidFill>
            <a:schemeClr val="tx2"/>
          </a:solidFill>
        </a:defRPr>
      </a:lvl4pPr>
      <a:lvl5pPr rtl="0" eaLnBrk="1" latinLnBrk="1" hangingPunct="1">
        <a:defRPr>
          <a:solidFill>
            <a:schemeClr val="tx2"/>
          </a:solidFill>
        </a:defRPr>
      </a:lvl5pPr>
      <a:lvl6pPr rtl="0" eaLnBrk="1" latinLnBrk="1" hangingPunct="1">
        <a:defRPr>
          <a:solidFill>
            <a:schemeClr val="tx2"/>
          </a:solidFill>
        </a:defRPr>
      </a:lvl6pPr>
      <a:lvl7pPr rtl="0" eaLnBrk="1" latinLnBrk="1" hangingPunct="1">
        <a:defRPr>
          <a:solidFill>
            <a:schemeClr val="tx2"/>
          </a:solidFill>
        </a:defRPr>
      </a:lvl7pPr>
      <a:lvl8pPr rtl="0" eaLnBrk="1" latinLnBrk="1" hangingPunct="1">
        <a:defRPr>
          <a:solidFill>
            <a:schemeClr val="tx2"/>
          </a:solidFill>
        </a:defRPr>
      </a:lvl8pPr>
      <a:lvl9pPr rtl="0" eaLnBrk="1" latinLnBrk="1" hangingPunct="1">
        <a:defRPr>
          <a:solidFill>
            <a:schemeClr val="tx2"/>
          </a:solidFill>
        </a:defRPr>
      </a:lvl9pPr>
    </p:titleStyle>
    <p:bodyStyle>
      <a:lvl1pPr marL="342900" indent="-342900" algn="l" defTabSz="914400" rtl="0" eaLnBrk="1" latinLnBrk="1" hangingPunct="1">
        <a:spcBef>
          <a:spcPct val="20000"/>
        </a:spcBef>
        <a:buFont typeface="Arial"/>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1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67.png"/></Relationships>
</file>

<file path=ppt/slides/_rels/slide1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71.png"/><Relationship Id="rId4" Type="http://schemas.openxmlformats.org/officeDocument/2006/relationships/image" Target="../media/image62.png"/></Relationships>
</file>

<file path=ppt/slides/_rels/slide1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62.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image" Target="../media/image75.png"/><Relationship Id="rId7" Type="http://schemas.openxmlformats.org/officeDocument/2006/relationships/image" Target="../media/image77.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76.png"/><Relationship Id="rId5" Type="http://schemas.openxmlformats.org/officeDocument/2006/relationships/image" Target="../media/image71.png"/><Relationship Id="rId10" Type="http://schemas.openxmlformats.org/officeDocument/2006/relationships/image" Target="../media/image80.png"/><Relationship Id="rId4" Type="http://schemas.openxmlformats.org/officeDocument/2006/relationships/image" Target="../media/image62.png"/><Relationship Id="rId9" Type="http://schemas.openxmlformats.org/officeDocument/2006/relationships/image" Target="../media/image79.png"/></Relationships>
</file>

<file path=ppt/slides/_rels/slide21.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image" Target="../media/image81.png"/><Relationship Id="rId7" Type="http://schemas.openxmlformats.org/officeDocument/2006/relationships/image" Target="../media/image83.png"/><Relationship Id="rId2" Type="http://schemas.openxmlformats.org/officeDocument/2006/relationships/notesSlide" Target="../notesSlides/notesSlide13.xml"/><Relationship Id="rId1" Type="http://schemas.openxmlformats.org/officeDocument/2006/relationships/slideLayout" Target="../slideLayouts/slideLayout13.xml"/><Relationship Id="rId6" Type="http://schemas.openxmlformats.org/officeDocument/2006/relationships/image" Target="../media/image82.png"/><Relationship Id="rId5" Type="http://schemas.openxmlformats.org/officeDocument/2006/relationships/image" Target="../media/image75.png"/><Relationship Id="rId4" Type="http://schemas.openxmlformats.org/officeDocument/2006/relationships/image" Target="../media/image62.png"/><Relationship Id="rId9" Type="http://schemas.openxmlformats.org/officeDocument/2006/relationships/image" Target="../media/image54.png"/></Relationships>
</file>

<file path=ppt/slides/_rels/slide22.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image" Target="../media/image81.png"/><Relationship Id="rId7" Type="http://schemas.openxmlformats.org/officeDocument/2006/relationships/image" Target="../media/image83.png"/><Relationship Id="rId2" Type="http://schemas.openxmlformats.org/officeDocument/2006/relationships/notesSlide" Target="../notesSlides/notesSlide14.xml"/><Relationship Id="rId1" Type="http://schemas.openxmlformats.org/officeDocument/2006/relationships/slideLayout" Target="../slideLayouts/slideLayout13.xml"/><Relationship Id="rId6" Type="http://schemas.openxmlformats.org/officeDocument/2006/relationships/image" Target="../media/image82.png"/><Relationship Id="rId5" Type="http://schemas.openxmlformats.org/officeDocument/2006/relationships/image" Target="../media/image75.png"/><Relationship Id="rId4" Type="http://schemas.openxmlformats.org/officeDocument/2006/relationships/image" Target="../media/image62.png"/><Relationship Id="rId9" Type="http://schemas.openxmlformats.org/officeDocument/2006/relationships/image" Target="../media/image54.png"/></Relationships>
</file>

<file path=ppt/slides/_rels/slide23.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image" Target="../media/image81.png"/><Relationship Id="rId7" Type="http://schemas.openxmlformats.org/officeDocument/2006/relationships/image" Target="../media/image83.png"/><Relationship Id="rId2" Type="http://schemas.openxmlformats.org/officeDocument/2006/relationships/notesSlide" Target="../notesSlides/notesSlide15.xml"/><Relationship Id="rId1" Type="http://schemas.openxmlformats.org/officeDocument/2006/relationships/slideLayout" Target="../slideLayouts/slideLayout13.xml"/><Relationship Id="rId6" Type="http://schemas.openxmlformats.org/officeDocument/2006/relationships/image" Target="../media/image82.png"/><Relationship Id="rId5" Type="http://schemas.openxmlformats.org/officeDocument/2006/relationships/image" Target="../media/image75.png"/><Relationship Id="rId4" Type="http://schemas.openxmlformats.org/officeDocument/2006/relationships/image" Target="../media/image62.png"/></Relationships>
</file>

<file path=ppt/slides/_rels/slide24.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image" Target="../media/image81.png"/><Relationship Id="rId7" Type="http://schemas.openxmlformats.org/officeDocument/2006/relationships/image" Target="../media/image83.png"/><Relationship Id="rId2" Type="http://schemas.openxmlformats.org/officeDocument/2006/relationships/notesSlide" Target="../notesSlides/notesSlide16.xml"/><Relationship Id="rId1" Type="http://schemas.openxmlformats.org/officeDocument/2006/relationships/slideLayout" Target="../slideLayouts/slideLayout13.xml"/><Relationship Id="rId6" Type="http://schemas.openxmlformats.org/officeDocument/2006/relationships/image" Target="../media/image82.png"/><Relationship Id="rId5" Type="http://schemas.openxmlformats.org/officeDocument/2006/relationships/image" Target="../media/image75.png"/><Relationship Id="rId4" Type="http://schemas.openxmlformats.org/officeDocument/2006/relationships/image" Target="../media/image62.png"/></Relationships>
</file>

<file path=ppt/slides/_rels/slide25.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image" Target="../media/image81.png"/><Relationship Id="rId7" Type="http://schemas.openxmlformats.org/officeDocument/2006/relationships/image" Target="../media/image83.png"/><Relationship Id="rId2" Type="http://schemas.openxmlformats.org/officeDocument/2006/relationships/notesSlide" Target="../notesSlides/notesSlide17.xml"/><Relationship Id="rId1" Type="http://schemas.openxmlformats.org/officeDocument/2006/relationships/slideLayout" Target="../slideLayouts/slideLayout13.xml"/><Relationship Id="rId6" Type="http://schemas.openxmlformats.org/officeDocument/2006/relationships/image" Target="../media/image82.png"/><Relationship Id="rId5" Type="http://schemas.openxmlformats.org/officeDocument/2006/relationships/image" Target="../media/image75.png"/><Relationship Id="rId4" Type="http://schemas.openxmlformats.org/officeDocument/2006/relationships/image" Target="../media/image62.png"/></Relationships>
</file>

<file path=ppt/slides/_rels/slide26.xml.rels><?xml version="1.0" encoding="UTF-8" standalone="yes"?>
<Relationships xmlns="http://schemas.openxmlformats.org/package/2006/relationships"><Relationship Id="rId3" Type="http://schemas.openxmlformats.org/officeDocument/2006/relationships/image" Target="../media/image62.png"/><Relationship Id="rId7" Type="http://schemas.openxmlformats.org/officeDocument/2006/relationships/image" Target="../media/image71.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64.png"/></Relationships>
</file>

<file path=ppt/slides/_rels/slide2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image" Target="../media/image88.png"/><Relationship Id="rId4" Type="http://schemas.openxmlformats.org/officeDocument/2006/relationships/image" Target="../media/image87.png"/></Relationships>
</file>

<file path=ppt/slides/_rels/slide2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jpe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3.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3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92.jpe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3" Type="http://schemas.openxmlformats.org/officeDocument/2006/relationships/image" Target="../media/image22.png"/><Relationship Id="rId18" Type="http://schemas.openxmlformats.org/officeDocument/2006/relationships/image" Target="../media/image27.png"/><Relationship Id="rId26" Type="http://schemas.openxmlformats.org/officeDocument/2006/relationships/image" Target="../media/image35.png"/><Relationship Id="rId39" Type="http://schemas.openxmlformats.org/officeDocument/2006/relationships/image" Target="../media/image48.png"/><Relationship Id="rId21" Type="http://schemas.openxmlformats.org/officeDocument/2006/relationships/image" Target="../media/image30.png"/><Relationship Id="rId34" Type="http://schemas.openxmlformats.org/officeDocument/2006/relationships/image" Target="../media/image43.png"/><Relationship Id="rId7" Type="http://schemas.openxmlformats.org/officeDocument/2006/relationships/image" Target="../media/image16.png"/><Relationship Id="rId2" Type="http://schemas.openxmlformats.org/officeDocument/2006/relationships/slideLayout" Target="../slideLayouts/slideLayout1.xml"/><Relationship Id="rId16" Type="http://schemas.openxmlformats.org/officeDocument/2006/relationships/image" Target="../media/image25.png"/><Relationship Id="rId20" Type="http://schemas.openxmlformats.org/officeDocument/2006/relationships/image" Target="../media/image29.png"/><Relationship Id="rId29" Type="http://schemas.openxmlformats.org/officeDocument/2006/relationships/image" Target="../media/image38.png"/><Relationship Id="rId41" Type="http://schemas.openxmlformats.org/officeDocument/2006/relationships/image" Target="../media/image50.png"/><Relationship Id="rId1" Type="http://schemas.openxmlformats.org/officeDocument/2006/relationships/tags" Target="../tags/tag1.xml"/><Relationship Id="rId6" Type="http://schemas.openxmlformats.org/officeDocument/2006/relationships/image" Target="../media/image15.png"/><Relationship Id="rId11" Type="http://schemas.openxmlformats.org/officeDocument/2006/relationships/image" Target="../media/image20.png"/><Relationship Id="rId24" Type="http://schemas.openxmlformats.org/officeDocument/2006/relationships/image" Target="../media/image33.png"/><Relationship Id="rId32" Type="http://schemas.openxmlformats.org/officeDocument/2006/relationships/image" Target="../media/image41.png"/><Relationship Id="rId37" Type="http://schemas.openxmlformats.org/officeDocument/2006/relationships/image" Target="../media/image46.png"/><Relationship Id="rId40" Type="http://schemas.openxmlformats.org/officeDocument/2006/relationships/image" Target="../media/image49.png"/><Relationship Id="rId5" Type="http://schemas.openxmlformats.org/officeDocument/2006/relationships/image" Target="../media/image14.png"/><Relationship Id="rId15" Type="http://schemas.openxmlformats.org/officeDocument/2006/relationships/image" Target="../media/image24.png"/><Relationship Id="rId23" Type="http://schemas.openxmlformats.org/officeDocument/2006/relationships/image" Target="../media/image32.png"/><Relationship Id="rId28" Type="http://schemas.openxmlformats.org/officeDocument/2006/relationships/image" Target="../media/image37.png"/><Relationship Id="rId36" Type="http://schemas.openxmlformats.org/officeDocument/2006/relationships/image" Target="../media/image45.png"/><Relationship Id="rId10" Type="http://schemas.openxmlformats.org/officeDocument/2006/relationships/image" Target="../media/image19.png"/><Relationship Id="rId19" Type="http://schemas.openxmlformats.org/officeDocument/2006/relationships/image" Target="../media/image28.png"/><Relationship Id="rId31" Type="http://schemas.openxmlformats.org/officeDocument/2006/relationships/image" Target="../media/image40.png"/><Relationship Id="rId4" Type="http://schemas.openxmlformats.org/officeDocument/2006/relationships/image" Target="../media/image13.png"/><Relationship Id="rId9" Type="http://schemas.openxmlformats.org/officeDocument/2006/relationships/image" Target="../media/image18.png"/><Relationship Id="rId14" Type="http://schemas.openxmlformats.org/officeDocument/2006/relationships/image" Target="../media/image23.png"/><Relationship Id="rId22" Type="http://schemas.openxmlformats.org/officeDocument/2006/relationships/image" Target="../media/image31.png"/><Relationship Id="rId27" Type="http://schemas.openxmlformats.org/officeDocument/2006/relationships/image" Target="../media/image36.png"/><Relationship Id="rId30" Type="http://schemas.openxmlformats.org/officeDocument/2006/relationships/image" Target="../media/image39.png"/><Relationship Id="rId35" Type="http://schemas.openxmlformats.org/officeDocument/2006/relationships/image" Target="../media/image44.png"/><Relationship Id="rId8" Type="http://schemas.openxmlformats.org/officeDocument/2006/relationships/image" Target="../media/image17.png"/><Relationship Id="rId3" Type="http://schemas.openxmlformats.org/officeDocument/2006/relationships/notesSlide" Target="../notesSlides/notesSlide1.xml"/><Relationship Id="rId12" Type="http://schemas.openxmlformats.org/officeDocument/2006/relationships/image" Target="../media/image21.png"/><Relationship Id="rId17" Type="http://schemas.openxmlformats.org/officeDocument/2006/relationships/image" Target="../media/image26.png"/><Relationship Id="rId25" Type="http://schemas.openxmlformats.org/officeDocument/2006/relationships/image" Target="../media/image34.png"/><Relationship Id="rId33" Type="http://schemas.openxmlformats.org/officeDocument/2006/relationships/image" Target="../media/image42.png"/><Relationship Id="rId38" Type="http://schemas.openxmlformats.org/officeDocument/2006/relationships/image" Target="../media/image47.png"/></Relationships>
</file>

<file path=ppt/slides/_rels/slide8.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image" Target="../media/image55.png"/><Relationship Id="rId5" Type="http://schemas.openxmlformats.org/officeDocument/2006/relationships/image" Target="../media/image54.png"/><Relationship Id="rId10" Type="http://schemas.openxmlformats.org/officeDocument/2006/relationships/image" Target="../media/image59.png"/><Relationship Id="rId4" Type="http://schemas.openxmlformats.org/officeDocument/2006/relationships/image" Target="../media/image53.png"/><Relationship Id="rId9" Type="http://schemas.openxmlformats.org/officeDocument/2006/relationships/image" Target="../media/image5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직사각형 2"/>
          <p:cNvSpPr/>
          <p:nvPr/>
        </p:nvSpPr>
        <p:spPr>
          <a:xfrm>
            <a:off x="0" y="0"/>
            <a:ext cx="6096000" cy="6858000"/>
          </a:xfrm>
          <a:prstGeom prst="rect">
            <a:avLst/>
          </a:prstGeom>
          <a:solidFill>
            <a:srgbClr val="F8B33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grpSp>
        <p:nvGrpSpPr>
          <p:cNvPr id="10" name="그룹 1"/>
          <p:cNvGrpSpPr/>
          <p:nvPr/>
        </p:nvGrpSpPr>
        <p:grpSpPr>
          <a:xfrm>
            <a:off x="1587019" y="1730509"/>
            <a:ext cx="9285082" cy="3071486"/>
            <a:chOff x="1678459" y="1944147"/>
            <a:chExt cx="9285082" cy="3071486"/>
          </a:xfrm>
        </p:grpSpPr>
        <p:sp>
          <p:nvSpPr>
            <p:cNvPr id="11" name="TextBox 2"/>
            <p:cNvSpPr txBox="1"/>
            <p:nvPr/>
          </p:nvSpPr>
          <p:spPr>
            <a:xfrm>
              <a:off x="1678459" y="1944147"/>
              <a:ext cx="2641590" cy="2195036"/>
            </a:xfrm>
            <a:prstGeom prst="rect">
              <a:avLst/>
            </a:prstGeom>
            <a:noFill/>
          </p:spPr>
          <p:txBody>
            <a:bodyPr wrap="square">
              <a:spAutoFit/>
            </a:bodyPr>
            <a:lstStyle/>
            <a:p>
              <a:pPr marL="0" lvl="0" indent="0" algn="l" defTabSz="914400" rtl="0" eaLnBrk="1" latinLnBrk="1" hangingPunct="1">
                <a:lnSpc>
                  <a:spcPct val="100000"/>
                </a:lnSpc>
                <a:spcBef>
                  <a:spcPct val="0"/>
                </a:spcBef>
                <a:spcAft>
                  <a:spcPts val="0"/>
                </a:spcAft>
                <a:buNone/>
                <a:defRPr/>
              </a:pPr>
              <a:r>
                <a:rPr kumimoji="0" lang="ko-KR" altLang="en-US" sz="13800" b="0" i="0" u="none" strike="noStrike" kern="1200" cap="none" spc="0" normalizeH="0" baseline="0">
                  <a:solidFill>
                    <a:srgbClr val="FFFFFF"/>
                  </a:solidFill>
                  <a:latin typeface="G마켓 산스 TTF Light"/>
                  <a:ea typeface="나눔스퀘어 Light"/>
                  <a:cs typeface="G마켓 산스 TTF Light"/>
                </a:rPr>
                <a:t> 「</a:t>
              </a:r>
            </a:p>
          </p:txBody>
        </p:sp>
        <p:sp>
          <p:nvSpPr>
            <p:cNvPr id="12" name="TextBox 3"/>
            <p:cNvSpPr txBox="1"/>
            <p:nvPr/>
          </p:nvSpPr>
          <p:spPr>
            <a:xfrm>
              <a:off x="9664788" y="2821981"/>
              <a:ext cx="1298753" cy="2193652"/>
            </a:xfrm>
            <a:prstGeom prst="rect">
              <a:avLst/>
            </a:prstGeom>
            <a:noFill/>
          </p:spPr>
          <p:txBody>
            <a:bodyPr wrap="square">
              <a:spAutoFit/>
            </a:bodyPr>
            <a:lstStyle/>
            <a:p>
              <a:pPr marL="0" lvl="0" indent="0" algn="l" defTabSz="914400" rtl="0" eaLnBrk="1" latinLnBrk="1" hangingPunct="1">
                <a:lnSpc>
                  <a:spcPct val="100000"/>
                </a:lnSpc>
                <a:spcBef>
                  <a:spcPct val="0"/>
                </a:spcBef>
                <a:spcAft>
                  <a:spcPts val="0"/>
                </a:spcAft>
                <a:buNone/>
                <a:defRPr/>
              </a:pPr>
              <a:r>
                <a:rPr kumimoji="0" lang="ko-KR" altLang="en-US" sz="13800" b="0" i="0" u="none" strike="noStrike" kern="1200" cap="none" spc="0" normalizeH="0" baseline="0">
                  <a:solidFill>
                    <a:srgbClr val="F8B332"/>
                  </a:solidFill>
                  <a:latin typeface="G마켓 산스 TTF Light"/>
                  <a:ea typeface="나눔스퀘어 Light"/>
                  <a:cs typeface="G마켓 산스 TTF Light"/>
                </a:rPr>
                <a:t>」</a:t>
              </a:r>
              <a:r>
                <a:rPr kumimoji="0" lang="ko-KR" altLang="en-US" sz="13800" b="0" i="0" u="none" strike="noStrike" kern="1200" cap="none" spc="0" normalizeH="0" baseline="0">
                  <a:solidFill>
                    <a:srgbClr val="FFFFFF"/>
                  </a:solidFill>
                  <a:latin typeface="G마켓 산스 TTF Light"/>
                  <a:ea typeface="나눔스퀘어 Light"/>
                  <a:cs typeface="G마켓 산스 TTF Light"/>
                </a:rPr>
                <a:t> </a:t>
              </a:r>
            </a:p>
          </p:txBody>
        </p:sp>
      </p:grpSp>
      <p:sp>
        <p:nvSpPr>
          <p:cNvPr id="13" name="TextBox 4"/>
          <p:cNvSpPr txBox="1"/>
          <p:nvPr/>
        </p:nvSpPr>
        <p:spPr>
          <a:xfrm>
            <a:off x="3693153" y="2367171"/>
            <a:ext cx="4643133" cy="488424"/>
          </a:xfrm>
          <a:prstGeom prst="rect">
            <a:avLst/>
          </a:prstGeom>
          <a:noFill/>
        </p:spPr>
        <p:txBody>
          <a:bodyPr wrap="square">
            <a:spAutoFit/>
          </a:bodyPr>
          <a:lstStyle/>
          <a:p>
            <a:pPr marL="0" indent="0" algn="just" defTabSz="914400" rtl="0" eaLnBrk="1" latinLnBrk="1" hangingPunct="1">
              <a:lnSpc>
                <a:spcPct val="110000"/>
              </a:lnSpc>
              <a:spcBef>
                <a:spcPct val="0"/>
              </a:spcBef>
              <a:spcAft>
                <a:spcPts val="0"/>
              </a:spcAft>
              <a:buNone/>
              <a:defRPr/>
            </a:pPr>
            <a:endParaRPr kumimoji="0" lang="ko-KR" altLang="en-US" sz="2400" b="0" i="1" u="none" strike="noStrike" kern="1200" cap="none" spc="-150" normalizeH="0" baseline="0">
              <a:solidFill>
                <a:srgbClr val="FFFFFF"/>
              </a:solidFill>
              <a:latin typeface="G마켓 산스 TTF Light"/>
              <a:ea typeface="나눔스퀘어 Light"/>
              <a:cs typeface="G마켓 산스 TTF Light"/>
            </a:endParaRPr>
          </a:p>
        </p:txBody>
      </p:sp>
      <p:sp>
        <p:nvSpPr>
          <p:cNvPr id="14" name="TextBox 13"/>
          <p:cNvSpPr txBox="1"/>
          <p:nvPr/>
        </p:nvSpPr>
        <p:spPr>
          <a:xfrm>
            <a:off x="2597999" y="2244300"/>
            <a:ext cx="6726001" cy="2166900"/>
          </a:xfrm>
          <a:prstGeom prst="rect">
            <a:avLst/>
          </a:prstGeom>
        </p:spPr>
        <p:txBody>
          <a:bodyPr wrap="none"/>
          <a:lstStyle/>
          <a:p>
            <a:pPr algn="ctr">
              <a:defRPr/>
            </a:pPr>
            <a:r>
              <a:rPr kumimoji="0" lang="en-US" altLang="ko-KR" sz="12500" b="1" i="0" u="none" strike="noStrike" kern="1200" cap="none" spc="0" normalizeH="0" baseline="0">
                <a:solidFill>
                  <a:srgbClr val="383839"/>
                </a:solidFill>
                <a:latin typeface="G마켓 산스 TTF Bold"/>
              </a:rPr>
              <a:t>BaeNom</a:t>
            </a:r>
            <a:endParaRPr kumimoji="0" sz="1800" b="0" i="0" u="none" strike="noStrike" kern="1200" cap="none" spc="0" normalizeH="0" baseline="0">
              <a:solidFill>
                <a:srgbClr val="000000"/>
              </a:solidFill>
              <a:latin typeface="G마켓 산스 TTF Light"/>
              <a:ea typeface="나눔스퀘어 Light"/>
              <a:cs typeface="G마켓 산스 TTF Light"/>
            </a:endParaRPr>
          </a:p>
        </p:txBody>
      </p:sp>
      <p:pic>
        <p:nvPicPr>
          <p:cNvPr id="15" name="그림 19"/>
          <p:cNvPicPr>
            <a:picLocks noChangeAspect="1"/>
          </p:cNvPicPr>
          <p:nvPr/>
        </p:nvPicPr>
        <p:blipFill rotWithShape="1">
          <a:blip r:embed="rId2"/>
          <a:srcRect l="56330" t="38470" b="9580"/>
          <a:stretch>
            <a:fillRect/>
          </a:stretch>
        </p:blipFill>
        <p:spPr>
          <a:xfrm rot="21600000" flipH="1">
            <a:off x="6096000" y="4213984"/>
            <a:ext cx="3584364" cy="2558306"/>
          </a:xfrm>
          <a:prstGeom prst="rect">
            <a:avLst/>
          </a:prstGeom>
        </p:spPr>
      </p:pic>
      <p:sp>
        <p:nvSpPr>
          <p:cNvPr id="16" name="직사각형 15"/>
          <p:cNvSpPr/>
          <p:nvPr/>
        </p:nvSpPr>
        <p:spPr>
          <a:xfrm>
            <a:off x="9587278" y="6633601"/>
            <a:ext cx="2509471" cy="166687"/>
          </a:xfrm>
          <a:prstGeom prst="rect">
            <a:avLst/>
          </a:prstGeom>
          <a:solidFill>
            <a:srgbClr val="FFFFFF"/>
          </a:solidFill>
          <a:ln>
            <a:solidFill>
              <a:schemeClr val="l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a:p>
        </p:txBody>
      </p:sp>
      <p:grpSp>
        <p:nvGrpSpPr>
          <p:cNvPr id="21" name="Google Shape;37;p5"/>
          <p:cNvGrpSpPr/>
          <p:nvPr/>
        </p:nvGrpSpPr>
        <p:grpSpPr>
          <a:xfrm rot="3331907" flipH="1">
            <a:off x="1839738" y="5393567"/>
            <a:ext cx="1163607" cy="1177715"/>
            <a:chOff x="14123946" y="10225172"/>
            <a:chExt cx="3961906" cy="2609524"/>
          </a:xfrm>
        </p:grpSpPr>
        <p:pic>
          <p:nvPicPr>
            <p:cNvPr id="22" name="Google Shape;38;p5"/>
            <p:cNvPicPr/>
            <p:nvPr/>
          </p:nvPicPr>
          <p:blipFill rotWithShape="1">
            <a:blip r:embed="rId3">
              <a:alphaModFix/>
            </a:blip>
            <a:srcRect/>
            <a:stretch>
              <a:fillRect/>
            </a:stretch>
          </p:blipFill>
          <p:spPr>
            <a:xfrm rot="7019999">
              <a:off x="14800136" y="9548982"/>
              <a:ext cx="2609524" cy="3961905"/>
            </a:xfrm>
            <a:prstGeom prst="rect">
              <a:avLst/>
            </a:prstGeom>
            <a:noFill/>
            <a:ln>
              <a:noFill/>
            </a:ln>
          </p:spPr>
        </p:pic>
        <p:pic>
          <p:nvPicPr>
            <p:cNvPr id="23" name="Google Shape;39;p5"/>
            <p:cNvPicPr/>
            <p:nvPr/>
          </p:nvPicPr>
          <p:blipFill rotWithShape="1">
            <a:blip r:embed="rId4">
              <a:alphaModFix/>
            </a:blip>
            <a:srcRect/>
            <a:stretch>
              <a:fillRect/>
            </a:stretch>
          </p:blipFill>
          <p:spPr>
            <a:xfrm rot="7019999">
              <a:off x="15531118" y="10485338"/>
              <a:ext cx="1302344" cy="1978307"/>
            </a:xfrm>
            <a:prstGeom prst="rect">
              <a:avLst/>
            </a:prstGeom>
            <a:noFill/>
            <a:ln>
              <a:noFill/>
            </a:ln>
          </p:spPr>
        </p:pic>
      </p:grpSp>
      <p:sp>
        <p:nvSpPr>
          <p:cNvPr id="25" name="직사각형 24"/>
          <p:cNvSpPr/>
          <p:nvPr/>
        </p:nvSpPr>
        <p:spPr>
          <a:xfrm>
            <a:off x="556706" y="4595856"/>
            <a:ext cx="1489982" cy="1794561"/>
          </a:xfrm>
          <a:prstGeom prst="rect">
            <a:avLst/>
          </a:prstGeom>
          <a:solidFill>
            <a:srgbClr val="F8B332"/>
          </a:solidFill>
          <a:ln w="19050">
            <a:solidFill>
              <a:srgbClr val="FFFFFF"/>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marL="0" lvl="0" indent="0" algn="l" rtl="0">
              <a:spcBef>
                <a:spcPts val="0"/>
              </a:spcBef>
              <a:spcAft>
                <a:spcPts val="0"/>
              </a:spcAft>
              <a:buNone/>
              <a:defRPr/>
            </a:pPr>
            <a:r>
              <a:rPr lang="ko-KR" sz="1500" b="1">
                <a:solidFill>
                  <a:srgbClr val="FFFFFF"/>
                </a:solidFill>
                <a:latin typeface="Jua"/>
                <a:ea typeface="Jua"/>
                <a:cs typeface="Jua"/>
                <a:sym typeface="Jua"/>
              </a:rPr>
              <a:t>조장 정한슬</a:t>
            </a:r>
          </a:p>
          <a:p>
            <a:pPr marL="0" lvl="0" indent="0" algn="l" rtl="0">
              <a:spcBef>
                <a:spcPts val="0"/>
              </a:spcBef>
              <a:spcAft>
                <a:spcPts val="0"/>
              </a:spcAft>
              <a:buNone/>
              <a:defRPr/>
            </a:pPr>
            <a:endParaRPr sz="1500" b="1">
              <a:solidFill>
                <a:srgbClr val="FFFFFF"/>
              </a:solidFill>
              <a:latin typeface="Jua"/>
              <a:ea typeface="Jua"/>
              <a:cs typeface="Jua"/>
              <a:sym typeface="Jua"/>
            </a:endParaRPr>
          </a:p>
          <a:p>
            <a:pPr marL="0" lvl="0" indent="0" algn="l" rtl="0">
              <a:spcBef>
                <a:spcPts val="0"/>
              </a:spcBef>
              <a:spcAft>
                <a:spcPts val="0"/>
              </a:spcAft>
              <a:buNone/>
              <a:defRPr/>
            </a:pPr>
            <a:r>
              <a:rPr lang="ko-KR" sz="1500" b="1">
                <a:solidFill>
                  <a:srgbClr val="FFFFFF"/>
                </a:solidFill>
                <a:latin typeface="Jua"/>
                <a:ea typeface="Jua"/>
                <a:cs typeface="Jua"/>
                <a:sym typeface="Jua"/>
              </a:rPr>
              <a:t>조원</a:t>
            </a:r>
          </a:p>
          <a:p>
            <a:pPr marL="0" lvl="0" indent="0" algn="l" rtl="0">
              <a:spcBef>
                <a:spcPts val="0"/>
              </a:spcBef>
              <a:spcAft>
                <a:spcPts val="0"/>
              </a:spcAft>
              <a:buNone/>
              <a:defRPr/>
            </a:pPr>
            <a:r>
              <a:rPr lang="ko-KR" sz="1500" b="1">
                <a:solidFill>
                  <a:srgbClr val="FFFFFF"/>
                </a:solidFill>
                <a:latin typeface="Jua"/>
                <a:ea typeface="Jua"/>
                <a:cs typeface="Jua"/>
                <a:sym typeface="Jua"/>
              </a:rPr>
              <a:t>김용훈</a:t>
            </a:r>
          </a:p>
          <a:p>
            <a:pPr marL="0" lvl="0" indent="0" algn="l" rtl="0">
              <a:spcBef>
                <a:spcPts val="0"/>
              </a:spcBef>
              <a:spcAft>
                <a:spcPts val="0"/>
              </a:spcAft>
              <a:buNone/>
              <a:defRPr/>
            </a:pPr>
            <a:r>
              <a:rPr lang="ko-KR" sz="1500" b="1">
                <a:solidFill>
                  <a:srgbClr val="FFFFFF"/>
                </a:solidFill>
                <a:latin typeface="Jua"/>
                <a:ea typeface="Jua"/>
                <a:cs typeface="Jua"/>
                <a:sym typeface="Jua"/>
              </a:rPr>
              <a:t>송영권</a:t>
            </a:r>
          </a:p>
          <a:p>
            <a:pPr marL="0" lvl="0" indent="0" algn="l" rtl="0">
              <a:spcBef>
                <a:spcPts val="0"/>
              </a:spcBef>
              <a:spcAft>
                <a:spcPts val="0"/>
              </a:spcAft>
              <a:buNone/>
              <a:defRPr/>
            </a:pPr>
            <a:r>
              <a:rPr lang="ko-KR" sz="1500" b="1">
                <a:solidFill>
                  <a:srgbClr val="FFFFFF"/>
                </a:solidFill>
                <a:latin typeface="Jua"/>
                <a:ea typeface="Jua"/>
                <a:cs typeface="Jua"/>
                <a:sym typeface="Jua"/>
              </a:rPr>
              <a:t>이병우</a:t>
            </a:r>
          </a:p>
          <a:p>
            <a:pPr marL="0" lvl="0" indent="0" algn="l" rtl="0">
              <a:spcBef>
                <a:spcPts val="0"/>
              </a:spcBef>
              <a:spcAft>
                <a:spcPts val="0"/>
              </a:spcAft>
              <a:buNone/>
              <a:defRPr/>
            </a:pPr>
            <a:r>
              <a:rPr lang="ko-KR" sz="1500" b="1">
                <a:solidFill>
                  <a:srgbClr val="FFFFFF"/>
                </a:solidFill>
                <a:latin typeface="Jua"/>
                <a:ea typeface="Jua"/>
                <a:cs typeface="Jua"/>
                <a:sym typeface="Jua"/>
              </a:rPr>
              <a:t>허강민</a:t>
            </a:r>
          </a:p>
        </p:txBody>
      </p:sp>
    </p:spTree>
  </p:cSld>
  <p:clrMapOvr>
    <a:masterClrMapping/>
  </p:clrMapOvr>
  <mc:AlternateContent xmlns:mc="http://schemas.openxmlformats.org/markup-compatibility/2006" xmlns:p14="http://schemas.microsoft.com/office/powerpoint/2010/main">
    <mc:Choice Requires="p14">
      <p:transition spd="slow">
        <p:fade/>
      </p:transition>
    </mc:Choice>
    <mc:Fallback xmlns:dsp="http://schemas.microsoft.com/office/drawing/2008/diagram" xmlns:dgm="http://schemas.openxmlformats.org/drawingml/2006/diagram" xmlns:c="http://schemas.openxmlformats.org/drawingml/2006/chart" xmlns="">
      <p:transition xmlns:mc="http://schemas.openxmlformats.org/markup-compatibility/2006" xmlns:hp="http://schemas.haansoft.com/office/presentation/8.0" spd="med" mc:Ignorable="hp" hp:hslDur="100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그림 8"/>
          <p:cNvPicPr>
            <a:picLocks noChangeAspect="1"/>
          </p:cNvPicPr>
          <p:nvPr/>
        </p:nvPicPr>
        <p:blipFill rotWithShape="1">
          <a:blip r:embed="rId2"/>
          <a:srcRect/>
          <a:stretch>
            <a:fillRect/>
          </a:stretch>
        </p:blipFill>
        <p:spPr>
          <a:xfrm>
            <a:off x="0" y="0"/>
            <a:ext cx="12192000" cy="6858000"/>
          </a:xfrm>
          <a:prstGeom prst="rect">
            <a:avLst/>
          </a:prstGeom>
        </p:spPr>
      </p:pic>
      <p:sp>
        <p:nvSpPr>
          <p:cNvPr id="15" name="직사각형 14"/>
          <p:cNvSpPr/>
          <p:nvPr/>
        </p:nvSpPr>
        <p:spPr>
          <a:xfrm>
            <a:off x="0" y="0"/>
            <a:ext cx="12192000" cy="6858000"/>
          </a:xfrm>
          <a:prstGeom prst="rect">
            <a:avLst/>
          </a:prstGeom>
          <a:solidFill>
            <a:srgbClr val="000000">
              <a:alpha val="38000"/>
            </a:srgb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grpSp>
        <p:nvGrpSpPr>
          <p:cNvPr id="16" name="그룹 15"/>
          <p:cNvGrpSpPr/>
          <p:nvPr/>
        </p:nvGrpSpPr>
        <p:grpSpPr>
          <a:xfrm>
            <a:off x="5023485" y="2523977"/>
            <a:ext cx="2145029" cy="1741318"/>
            <a:chOff x="5023485" y="2062313"/>
            <a:chExt cx="2145029" cy="1741318"/>
          </a:xfrm>
        </p:grpSpPr>
        <p:sp>
          <p:nvSpPr>
            <p:cNvPr id="17" name="TextBox 16"/>
            <p:cNvSpPr txBox="1"/>
            <p:nvPr/>
          </p:nvSpPr>
          <p:spPr>
            <a:xfrm>
              <a:off x="5096584" y="2062313"/>
              <a:ext cx="1998831" cy="905023"/>
            </a:xfrm>
            <a:prstGeom prst="rect">
              <a:avLst/>
            </a:prstGeom>
            <a:noFill/>
          </p:spPr>
          <p:txBody>
            <a:bodyPr wrap="none">
              <a:spAutoFit/>
            </a:bodyPr>
            <a:lstStyle/>
            <a:p>
              <a:pPr lvl="0">
                <a:defRPr/>
              </a:pPr>
              <a:r>
                <a:rPr lang="en-US" altLang="ko-KR" sz="5400">
                  <a:solidFill>
                    <a:schemeClr val="bg1"/>
                  </a:solidFill>
                  <a:latin typeface="+mj-lt"/>
                </a:rPr>
                <a:t>Part 3.</a:t>
              </a:r>
            </a:p>
          </p:txBody>
        </p:sp>
        <p:sp>
          <p:nvSpPr>
            <p:cNvPr id="18" name="TextBox 17"/>
            <p:cNvSpPr txBox="1"/>
            <p:nvPr/>
          </p:nvSpPr>
          <p:spPr>
            <a:xfrm>
              <a:off x="5023485" y="3109227"/>
              <a:ext cx="2145029" cy="694404"/>
            </a:xfrm>
            <a:prstGeom prst="rect">
              <a:avLst/>
            </a:prstGeom>
            <a:noFill/>
          </p:spPr>
          <p:txBody>
            <a:bodyPr wrap="none">
              <a:spAutoFit/>
            </a:bodyPr>
            <a:lstStyle/>
            <a:p>
              <a:pPr algn="ctr">
                <a:defRPr/>
              </a:pPr>
              <a:r>
                <a:rPr lang="ko-KR" altLang="en-US" sz="4000" spc="-300">
                  <a:solidFill>
                    <a:schemeClr val="bg1"/>
                  </a:solidFill>
                </a:rPr>
                <a:t>기능 소개</a:t>
              </a:r>
            </a:p>
          </p:txBody>
        </p:sp>
      </p:grpSp>
    </p:spTree>
  </p:cSld>
  <p:clrMapOvr>
    <a:masterClrMapping/>
  </p:clrMapOvr>
  <mc:AlternateContent xmlns:mc="http://schemas.openxmlformats.org/markup-compatibility/2006" xmlns:p14="http://schemas.microsoft.com/office/powerpoint/2010/main">
    <mc:Choice Requires="p14">
      <p:transition spd="slow">
        <p:fade/>
      </p:transition>
    </mc:Choice>
    <mc:Fallback xmlns:dsp="http://schemas.microsoft.com/office/drawing/2008/diagram" xmlns:dgm="http://schemas.openxmlformats.org/drawingml/2006/diagram" xmlns:c="http://schemas.openxmlformats.org/drawingml/2006/chart" xmlns="">
      <p:transition xmlns:mc="http://schemas.openxmlformats.org/markup-compatibility/2006" xmlns:hp="http://schemas.haansoft.com/office/presentation/8.0" spd="med" mc:Ignorable="hp" hp:hslDur="100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103" name="직사각형 1"/>
          <p:cNvSpPr/>
          <p:nvPr/>
        </p:nvSpPr>
        <p:spPr>
          <a:xfrm>
            <a:off x="0" y="-2"/>
            <a:ext cx="2438400" cy="160423"/>
          </a:xfrm>
          <a:prstGeom prst="rect">
            <a:avLst/>
          </a:prstGeom>
          <a:solidFill>
            <a:srgbClr val="F8B332">
              <a:alpha val="100000"/>
            </a:srgbClr>
          </a:solidFill>
          <a:ln w="19050" cap="flat" cmpd="sng" algn="ctr">
            <a:noFill/>
            <a:prstDash val="solid"/>
          </a:ln>
        </p:spPr>
        <p:txBody>
          <a:bodyPr anchor="ctr"/>
          <a:lstStyle/>
          <a:p>
            <a:pPr marL="0" indent="0" algn="ctr" defTabSz="914400" rtl="0" eaLnBrk="1" latinLnBrk="1" hangingPunct="1">
              <a:lnSpc>
                <a:spcPct val="100000"/>
              </a:lnSpc>
              <a:spcBef>
                <a:spcPct val="0"/>
              </a:spcBef>
              <a:spcAft>
                <a:spcPts val="0"/>
              </a:spcAft>
              <a:buNone/>
              <a:defRPr/>
            </a:pPr>
            <a:endParaRPr kumimoji="0" lang="ko-KR" altLang="en-US" sz="1800" b="0" i="0" u="none" strike="noStrike" kern="1200" cap="none" spc="0" normalizeH="0" baseline="0">
              <a:solidFill>
                <a:srgbClr val="FFFFFF"/>
              </a:solidFill>
              <a:latin typeface="Calibri"/>
              <a:ea typeface="맑은 고딕"/>
              <a:cs typeface="맑은 고딕"/>
            </a:endParaRPr>
          </a:p>
        </p:txBody>
      </p:sp>
      <p:sp>
        <p:nvSpPr>
          <p:cNvPr id="104" name="직사각형 2"/>
          <p:cNvSpPr/>
          <p:nvPr/>
        </p:nvSpPr>
        <p:spPr>
          <a:xfrm>
            <a:off x="2438400" y="-2"/>
            <a:ext cx="2438400" cy="160423"/>
          </a:xfrm>
          <a:prstGeom prst="rect">
            <a:avLst/>
          </a:prstGeom>
          <a:solidFill>
            <a:srgbClr val="F8B332">
              <a:alpha val="100000"/>
            </a:srgbClr>
          </a:solidFill>
          <a:ln w="19050" cap="flat" cmpd="sng" algn="ctr">
            <a:noFill/>
            <a:prstDash val="solid"/>
          </a:ln>
        </p:spPr>
        <p:txBody>
          <a:bodyPr anchor="ctr"/>
          <a:lstStyle/>
          <a:p>
            <a:pPr marL="0" indent="0" algn="ctr" defTabSz="914400" rtl="0" eaLnBrk="1" latinLnBrk="1" hangingPunct="1">
              <a:lnSpc>
                <a:spcPct val="100000"/>
              </a:lnSpc>
              <a:spcBef>
                <a:spcPct val="0"/>
              </a:spcBef>
              <a:spcAft>
                <a:spcPts val="0"/>
              </a:spcAft>
              <a:buNone/>
              <a:defRPr/>
            </a:pPr>
            <a:endParaRPr kumimoji="0" lang="ko-KR" altLang="en-US" sz="1800" b="0" i="0" u="none" strike="noStrike" kern="1200" cap="none" spc="0" normalizeH="0" baseline="0">
              <a:solidFill>
                <a:srgbClr val="FFFFFF"/>
              </a:solidFill>
              <a:latin typeface="Calibri"/>
              <a:ea typeface="맑은 고딕"/>
              <a:cs typeface="맑은 고딕"/>
            </a:endParaRPr>
          </a:p>
        </p:txBody>
      </p:sp>
      <p:sp>
        <p:nvSpPr>
          <p:cNvPr id="105" name="직사각형 3"/>
          <p:cNvSpPr/>
          <p:nvPr/>
        </p:nvSpPr>
        <p:spPr>
          <a:xfrm>
            <a:off x="4876800" y="-2"/>
            <a:ext cx="2438400" cy="160423"/>
          </a:xfrm>
          <a:prstGeom prst="rect">
            <a:avLst/>
          </a:prstGeom>
          <a:solidFill>
            <a:srgbClr val="F8B332">
              <a:alpha val="100000"/>
            </a:srgbClr>
          </a:solidFill>
          <a:ln w="19050" cap="flat" cmpd="sng" algn="ctr">
            <a:noFill/>
            <a:prstDash val="solid"/>
          </a:ln>
        </p:spPr>
        <p:txBody>
          <a:bodyPr anchor="ctr"/>
          <a:lstStyle/>
          <a:p>
            <a:pPr marL="0" indent="0" algn="ctr" defTabSz="914400" rtl="0" eaLnBrk="1" latinLnBrk="1" hangingPunct="1">
              <a:lnSpc>
                <a:spcPct val="100000"/>
              </a:lnSpc>
              <a:spcBef>
                <a:spcPct val="0"/>
              </a:spcBef>
              <a:spcAft>
                <a:spcPts val="0"/>
              </a:spcAft>
              <a:buNone/>
              <a:defRPr/>
            </a:pPr>
            <a:endParaRPr kumimoji="0" lang="ko-KR" altLang="en-US" sz="1800" b="0" i="0" u="none" strike="noStrike" kern="1200" cap="none" spc="0" normalizeH="0" baseline="0">
              <a:solidFill>
                <a:srgbClr val="FFFFFF"/>
              </a:solidFill>
              <a:latin typeface="Calibri"/>
              <a:ea typeface="맑은 고딕"/>
              <a:cs typeface="맑은 고딕"/>
            </a:endParaRPr>
          </a:p>
        </p:txBody>
      </p:sp>
      <p:sp>
        <p:nvSpPr>
          <p:cNvPr id="106" name="직사각형 4"/>
          <p:cNvSpPr/>
          <p:nvPr/>
        </p:nvSpPr>
        <p:spPr>
          <a:xfrm>
            <a:off x="7315200" y="-3"/>
            <a:ext cx="2438400" cy="160423"/>
          </a:xfrm>
          <a:prstGeom prst="rect">
            <a:avLst/>
          </a:prstGeom>
          <a:solidFill>
            <a:srgbClr val="B2B2B2">
              <a:alpha val="100000"/>
            </a:srgbClr>
          </a:solidFill>
          <a:ln w="19050" cap="flat" cmpd="sng" algn="ctr">
            <a:noFill/>
            <a:prstDash val="solid"/>
          </a:ln>
        </p:spPr>
        <p:txBody>
          <a:bodyPr anchor="ctr"/>
          <a:lstStyle/>
          <a:p>
            <a:pPr marL="0" indent="0" algn="ctr" defTabSz="914400" rtl="0" eaLnBrk="1" latinLnBrk="1" hangingPunct="1">
              <a:lnSpc>
                <a:spcPct val="100000"/>
              </a:lnSpc>
              <a:spcBef>
                <a:spcPct val="0"/>
              </a:spcBef>
              <a:spcAft>
                <a:spcPts val="0"/>
              </a:spcAft>
              <a:buNone/>
              <a:defRPr/>
            </a:pPr>
            <a:endParaRPr kumimoji="0" lang="ko-KR" altLang="en-US" sz="1800" b="0" i="0" u="none" strike="noStrike" kern="1200" cap="none" spc="0" normalizeH="0" baseline="0">
              <a:solidFill>
                <a:srgbClr val="FFFFFF"/>
              </a:solidFill>
              <a:latin typeface="Calibri"/>
              <a:ea typeface="맑은 고딕"/>
              <a:cs typeface="맑은 고딕"/>
            </a:endParaRPr>
          </a:p>
        </p:txBody>
      </p:sp>
      <p:sp>
        <p:nvSpPr>
          <p:cNvPr id="107" name="직사각형 5"/>
          <p:cNvSpPr/>
          <p:nvPr/>
        </p:nvSpPr>
        <p:spPr>
          <a:xfrm>
            <a:off x="9753600" y="-3"/>
            <a:ext cx="2438400" cy="160423"/>
          </a:xfrm>
          <a:prstGeom prst="rect">
            <a:avLst/>
          </a:prstGeom>
          <a:solidFill>
            <a:srgbClr val="B2B2B2">
              <a:alpha val="100000"/>
            </a:srgbClr>
          </a:solidFill>
          <a:ln w="19050" cap="flat" cmpd="sng" algn="ctr">
            <a:noFill/>
            <a:prstDash val="solid"/>
          </a:ln>
        </p:spPr>
        <p:txBody>
          <a:bodyPr anchor="ctr"/>
          <a:lstStyle/>
          <a:p>
            <a:pPr marL="0" indent="0" algn="ctr" defTabSz="914400" rtl="0" eaLnBrk="1" latinLnBrk="1" hangingPunct="1">
              <a:lnSpc>
                <a:spcPct val="100000"/>
              </a:lnSpc>
              <a:spcBef>
                <a:spcPct val="0"/>
              </a:spcBef>
              <a:spcAft>
                <a:spcPts val="0"/>
              </a:spcAft>
              <a:buNone/>
              <a:defRPr/>
            </a:pPr>
            <a:endParaRPr kumimoji="0" lang="ko-KR" altLang="en-US" sz="1800" b="0" i="0" u="none" strike="noStrike" kern="1200" cap="none" spc="0" normalizeH="0" baseline="0">
              <a:solidFill>
                <a:srgbClr val="FFFFFF"/>
              </a:solidFill>
              <a:latin typeface="Calibri"/>
              <a:ea typeface="맑은 고딕"/>
              <a:cs typeface="맑은 고딕"/>
            </a:endParaRPr>
          </a:p>
        </p:txBody>
      </p:sp>
      <p:sp>
        <p:nvSpPr>
          <p:cNvPr id="109" name="TextBox 108"/>
          <p:cNvSpPr txBox="1"/>
          <p:nvPr/>
        </p:nvSpPr>
        <p:spPr>
          <a:xfrm>
            <a:off x="718879" y="664819"/>
            <a:ext cx="3275828" cy="695351"/>
          </a:xfrm>
          <a:prstGeom prst="rect">
            <a:avLst/>
          </a:prstGeom>
        </p:spPr>
        <p:txBody>
          <a:bodyPr wrap="square">
            <a:spAutoFit/>
          </a:bodyPr>
          <a:lstStyle/>
          <a:p>
            <a:pPr marL="0" indent="0" algn="l" defTabSz="914400" rtl="0" eaLnBrk="1" latinLnBrk="1" hangingPunct="1">
              <a:lnSpc>
                <a:spcPct val="100000"/>
              </a:lnSpc>
              <a:spcBef>
                <a:spcPct val="0"/>
              </a:spcBef>
              <a:spcAft>
                <a:spcPts val="0"/>
              </a:spcAft>
              <a:buNone/>
              <a:defRPr/>
            </a:pPr>
            <a:r>
              <a:rPr kumimoji="0" lang="ko-KR" altLang="en-US" sz="4000" b="0" i="0" u="none" strike="noStrike" kern="1200" cap="none" spc="0" normalizeH="0" baseline="0">
                <a:solidFill>
                  <a:srgbClr val="F8B332"/>
                </a:solidFill>
                <a:latin typeface="Calibri"/>
                <a:ea typeface="맑은 고딕"/>
                <a:cs typeface="맑은 고딕"/>
              </a:rPr>
              <a:t>주요 기능</a:t>
            </a:r>
          </a:p>
        </p:txBody>
      </p:sp>
      <p:pic>
        <p:nvPicPr>
          <p:cNvPr id="36" name="그림 35"/>
          <p:cNvPicPr>
            <a:picLocks noChangeAspect="1"/>
          </p:cNvPicPr>
          <p:nvPr/>
        </p:nvPicPr>
        <p:blipFill rotWithShape="1">
          <a:blip r:embed="rId3"/>
          <a:stretch>
            <a:fillRect/>
          </a:stretch>
        </p:blipFill>
        <p:spPr>
          <a:xfrm>
            <a:off x="831574" y="1360170"/>
            <a:ext cx="6483626" cy="5136405"/>
          </a:xfrm>
          <a:prstGeom prst="rect">
            <a:avLst/>
          </a:prstGeom>
        </p:spPr>
      </p:pic>
      <p:pic>
        <p:nvPicPr>
          <p:cNvPr id="39" name="Object 34"/>
          <p:cNvPicPr>
            <a:picLocks noChangeAspect="1"/>
          </p:cNvPicPr>
          <p:nvPr/>
        </p:nvPicPr>
        <p:blipFill rotWithShape="1">
          <a:blip r:embed="rId4"/>
          <a:stretch>
            <a:fillRect/>
          </a:stretch>
        </p:blipFill>
        <p:spPr>
          <a:xfrm>
            <a:off x="7970719" y="1642049"/>
            <a:ext cx="400000" cy="526984"/>
          </a:xfrm>
          <a:prstGeom prst="rect">
            <a:avLst/>
          </a:prstGeom>
        </p:spPr>
      </p:pic>
      <p:sp>
        <p:nvSpPr>
          <p:cNvPr id="40" name="TextBox 39"/>
          <p:cNvSpPr txBox="1"/>
          <p:nvPr/>
        </p:nvSpPr>
        <p:spPr>
          <a:xfrm>
            <a:off x="8370719" y="1677688"/>
            <a:ext cx="3209423" cy="1200329"/>
          </a:xfrm>
          <a:prstGeom prst="rect">
            <a:avLst/>
          </a:prstGeom>
          <a:solidFill>
            <a:schemeClr val="lt1"/>
          </a:solidFill>
        </p:spPr>
        <p:txBody>
          <a:bodyPr wrap="square">
            <a:spAutoFit/>
          </a:bodyPr>
          <a:lstStyle/>
          <a:p>
            <a:pPr lvl="0">
              <a:defRPr/>
            </a:pPr>
            <a:r>
              <a:rPr lang="en-US" altLang="ko-KR" sz="1800">
                <a:latin typeface="+mn-ea"/>
                <a:ea typeface="+mn-ea"/>
              </a:rPr>
              <a:t>Party </a:t>
            </a:r>
            <a:r>
              <a:rPr lang="ko-KR" altLang="en-US" sz="1800">
                <a:latin typeface="+mn-ea"/>
                <a:ea typeface="+mn-ea"/>
              </a:rPr>
              <a:t>패턴을 사용했기 때문에 </a:t>
            </a:r>
            <a:r>
              <a:rPr lang="en-US" altLang="ko-KR" sz="1800">
                <a:latin typeface="+mn-ea"/>
                <a:ea typeface="+mn-ea"/>
              </a:rPr>
              <a:t>Person</a:t>
            </a:r>
            <a:r>
              <a:rPr lang="ko-KR" altLang="en-US" sz="1800">
                <a:latin typeface="+mn-ea"/>
                <a:ea typeface="+mn-ea"/>
              </a:rPr>
              <a:t>에 대한 구분자를 따로 넣어 줄 수 </a:t>
            </a:r>
            <a:r>
              <a:rPr lang="ko-KR" altLang="en-US">
                <a:latin typeface="+mn-ea"/>
              </a:rPr>
              <a:t>없어서 회원가입 시 구분자를 주었습니다</a:t>
            </a:r>
            <a:r>
              <a:rPr lang="en-US" altLang="ko-KR">
                <a:latin typeface="+mn-ea"/>
              </a:rPr>
              <a:t>.</a:t>
            </a:r>
            <a:endParaRPr lang="ko-KR" altLang="en-US" sz="1800">
              <a:latin typeface="+mn-ea"/>
              <a:ea typeface="+mn-ea"/>
            </a:endParaRPr>
          </a:p>
        </p:txBody>
      </p:sp>
      <p:pic>
        <p:nvPicPr>
          <p:cNvPr id="46" name="그림 45"/>
          <p:cNvPicPr>
            <a:picLocks noChangeAspect="1"/>
          </p:cNvPicPr>
          <p:nvPr/>
        </p:nvPicPr>
        <p:blipFill rotWithShape="1">
          <a:blip r:embed="rId5"/>
          <a:stretch>
            <a:fillRect/>
          </a:stretch>
        </p:blipFill>
        <p:spPr>
          <a:xfrm>
            <a:off x="831575" y="1360170"/>
            <a:ext cx="6483626" cy="1199750"/>
          </a:xfrm>
          <a:prstGeom prst="rect">
            <a:avLst/>
          </a:prstGeom>
        </p:spPr>
      </p:pic>
      <p:pic>
        <p:nvPicPr>
          <p:cNvPr id="48" name="Object 48"/>
          <p:cNvPicPr>
            <a:picLocks noChangeAspect="1"/>
          </p:cNvPicPr>
          <p:nvPr/>
        </p:nvPicPr>
        <p:blipFill rotWithShape="1">
          <a:blip r:embed="rId6">
            <a:duotone>
              <a:schemeClr val="accent2">
                <a:shade val="45000"/>
                <a:satMod val="135000"/>
              </a:schemeClr>
              <a:prstClr val="white"/>
            </a:duotone>
          </a:blip>
          <a:stretch>
            <a:fillRect/>
          </a:stretch>
        </p:blipFill>
        <p:spPr>
          <a:xfrm>
            <a:off x="5181601" y="1960045"/>
            <a:ext cx="1605280" cy="635616"/>
          </a:xfrm>
          <a:prstGeom prst="rect">
            <a:avLst/>
          </a:prstGeom>
        </p:spPr>
      </p:pic>
    </p:spTree>
  </p:cSld>
  <p:clrMapOvr>
    <a:masterClrMapping/>
  </p:clrMapOvr>
  <mc:AlternateContent xmlns:mc="http://schemas.openxmlformats.org/markup-compatibility/2006" xmlns:p14="http://schemas.microsoft.com/office/powerpoint/2010/main">
    <mc:Choice Requires="p14">
      <p:transition/>
    </mc:Choice>
    <mc:Fallback xmlns="" xmlns:c="http://schemas.openxmlformats.org/drawingml/2006/chart" xmlns:dgm="http://schemas.openxmlformats.org/drawingml/2006/diagram" xmlns:dsp="http://schemas.microsoft.com/office/drawing/2008/diagram">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직사각형 1"/>
          <p:cNvSpPr/>
          <p:nvPr/>
        </p:nvSpPr>
        <p:spPr>
          <a:xfrm>
            <a:off x="0" y="-2"/>
            <a:ext cx="2438400" cy="160423"/>
          </a:xfrm>
          <a:prstGeom prst="rect">
            <a:avLst/>
          </a:prstGeom>
          <a:solidFill>
            <a:srgbClr val="F8B332">
              <a:alpha val="100000"/>
            </a:srgbClr>
          </a:solidFill>
          <a:ln w="19050" cap="flat" cmpd="sng" algn="ctr">
            <a:noFill/>
            <a:prstDash val="solid"/>
          </a:ln>
        </p:spPr>
        <p:txBody>
          <a:bodyPr anchor="ctr"/>
          <a:lstStyle/>
          <a:p>
            <a:pPr marL="0" indent="0" algn="ctr" defTabSz="914400" rtl="0" eaLnBrk="1" latinLnBrk="1" hangingPunct="1">
              <a:lnSpc>
                <a:spcPct val="100000"/>
              </a:lnSpc>
              <a:spcBef>
                <a:spcPct val="0"/>
              </a:spcBef>
              <a:spcAft>
                <a:spcPts val="0"/>
              </a:spcAft>
              <a:buNone/>
              <a:defRPr/>
            </a:pPr>
            <a:endParaRPr kumimoji="0" lang="ko-KR" altLang="en-US" sz="1800" b="0" i="0" u="none" strike="noStrike" kern="1200" cap="none" spc="0" normalizeH="0" baseline="0">
              <a:solidFill>
                <a:srgbClr val="FFFFFF"/>
              </a:solidFill>
              <a:latin typeface="Calibri"/>
              <a:ea typeface="맑은 고딕"/>
              <a:cs typeface="맑은 고딕"/>
            </a:endParaRPr>
          </a:p>
        </p:txBody>
      </p:sp>
      <p:sp>
        <p:nvSpPr>
          <p:cNvPr id="104" name="직사각형 2"/>
          <p:cNvSpPr/>
          <p:nvPr/>
        </p:nvSpPr>
        <p:spPr>
          <a:xfrm>
            <a:off x="2438400" y="-2"/>
            <a:ext cx="2438400" cy="160423"/>
          </a:xfrm>
          <a:prstGeom prst="rect">
            <a:avLst/>
          </a:prstGeom>
          <a:solidFill>
            <a:srgbClr val="F8B332">
              <a:alpha val="100000"/>
            </a:srgbClr>
          </a:solidFill>
          <a:ln w="19050" cap="flat" cmpd="sng" algn="ctr">
            <a:noFill/>
            <a:prstDash val="solid"/>
          </a:ln>
        </p:spPr>
        <p:txBody>
          <a:bodyPr anchor="ctr"/>
          <a:lstStyle/>
          <a:p>
            <a:pPr marL="0" indent="0" algn="ctr" defTabSz="914400" rtl="0" eaLnBrk="1" latinLnBrk="1" hangingPunct="1">
              <a:lnSpc>
                <a:spcPct val="100000"/>
              </a:lnSpc>
              <a:spcBef>
                <a:spcPct val="0"/>
              </a:spcBef>
              <a:spcAft>
                <a:spcPts val="0"/>
              </a:spcAft>
              <a:buNone/>
              <a:defRPr/>
            </a:pPr>
            <a:endParaRPr kumimoji="0" lang="ko-KR" altLang="en-US" sz="1800" b="0" i="0" u="none" strike="noStrike" kern="1200" cap="none" spc="0" normalizeH="0" baseline="0">
              <a:solidFill>
                <a:srgbClr val="FFFFFF"/>
              </a:solidFill>
              <a:latin typeface="Calibri"/>
              <a:ea typeface="맑은 고딕"/>
              <a:cs typeface="맑은 고딕"/>
            </a:endParaRPr>
          </a:p>
        </p:txBody>
      </p:sp>
      <p:sp>
        <p:nvSpPr>
          <p:cNvPr id="105" name="직사각형 3"/>
          <p:cNvSpPr/>
          <p:nvPr/>
        </p:nvSpPr>
        <p:spPr>
          <a:xfrm>
            <a:off x="4876800" y="-2"/>
            <a:ext cx="2438400" cy="160423"/>
          </a:xfrm>
          <a:prstGeom prst="rect">
            <a:avLst/>
          </a:prstGeom>
          <a:solidFill>
            <a:srgbClr val="F8B332">
              <a:alpha val="100000"/>
            </a:srgbClr>
          </a:solidFill>
          <a:ln w="19050" cap="flat" cmpd="sng" algn="ctr">
            <a:noFill/>
            <a:prstDash val="solid"/>
          </a:ln>
        </p:spPr>
        <p:txBody>
          <a:bodyPr anchor="ctr"/>
          <a:lstStyle/>
          <a:p>
            <a:pPr marL="0" indent="0" algn="ctr" defTabSz="914400" rtl="0" eaLnBrk="1" latinLnBrk="1" hangingPunct="1">
              <a:lnSpc>
                <a:spcPct val="100000"/>
              </a:lnSpc>
              <a:spcBef>
                <a:spcPct val="0"/>
              </a:spcBef>
              <a:spcAft>
                <a:spcPts val="0"/>
              </a:spcAft>
              <a:buNone/>
              <a:defRPr/>
            </a:pPr>
            <a:endParaRPr kumimoji="0" lang="ko-KR" altLang="en-US" sz="1800" b="0" i="0" u="none" strike="noStrike" kern="1200" cap="none" spc="0" normalizeH="0" baseline="0">
              <a:solidFill>
                <a:srgbClr val="FFFFFF"/>
              </a:solidFill>
              <a:latin typeface="Calibri"/>
              <a:ea typeface="맑은 고딕"/>
              <a:cs typeface="맑은 고딕"/>
            </a:endParaRPr>
          </a:p>
        </p:txBody>
      </p:sp>
      <p:sp>
        <p:nvSpPr>
          <p:cNvPr id="106" name="직사각형 4"/>
          <p:cNvSpPr/>
          <p:nvPr/>
        </p:nvSpPr>
        <p:spPr>
          <a:xfrm>
            <a:off x="7315200" y="-3"/>
            <a:ext cx="2438400" cy="160423"/>
          </a:xfrm>
          <a:prstGeom prst="rect">
            <a:avLst/>
          </a:prstGeom>
          <a:solidFill>
            <a:srgbClr val="B2B2B2">
              <a:alpha val="100000"/>
            </a:srgbClr>
          </a:solidFill>
          <a:ln w="19050" cap="flat" cmpd="sng" algn="ctr">
            <a:noFill/>
            <a:prstDash val="solid"/>
          </a:ln>
        </p:spPr>
        <p:txBody>
          <a:bodyPr anchor="ctr"/>
          <a:lstStyle/>
          <a:p>
            <a:pPr marL="0" indent="0" algn="ctr" defTabSz="914400" rtl="0" eaLnBrk="1" latinLnBrk="1" hangingPunct="1">
              <a:lnSpc>
                <a:spcPct val="100000"/>
              </a:lnSpc>
              <a:spcBef>
                <a:spcPct val="0"/>
              </a:spcBef>
              <a:spcAft>
                <a:spcPts val="0"/>
              </a:spcAft>
              <a:buNone/>
              <a:defRPr/>
            </a:pPr>
            <a:endParaRPr kumimoji="0" lang="ko-KR" altLang="en-US" sz="1800" b="0" i="0" u="none" strike="noStrike" kern="1200" cap="none" spc="0" normalizeH="0" baseline="0">
              <a:solidFill>
                <a:srgbClr val="FFFFFF"/>
              </a:solidFill>
              <a:latin typeface="Calibri"/>
              <a:ea typeface="맑은 고딕"/>
              <a:cs typeface="맑은 고딕"/>
            </a:endParaRPr>
          </a:p>
        </p:txBody>
      </p:sp>
      <p:sp>
        <p:nvSpPr>
          <p:cNvPr id="107" name="직사각형 5"/>
          <p:cNvSpPr/>
          <p:nvPr/>
        </p:nvSpPr>
        <p:spPr>
          <a:xfrm>
            <a:off x="9753600" y="-3"/>
            <a:ext cx="2438400" cy="160423"/>
          </a:xfrm>
          <a:prstGeom prst="rect">
            <a:avLst/>
          </a:prstGeom>
          <a:solidFill>
            <a:srgbClr val="B2B2B2">
              <a:alpha val="100000"/>
            </a:srgbClr>
          </a:solidFill>
          <a:ln w="19050" cap="flat" cmpd="sng" algn="ctr">
            <a:noFill/>
            <a:prstDash val="solid"/>
          </a:ln>
        </p:spPr>
        <p:txBody>
          <a:bodyPr anchor="ctr"/>
          <a:lstStyle/>
          <a:p>
            <a:pPr marL="0" indent="0" algn="ctr" defTabSz="914400" rtl="0" eaLnBrk="1" latinLnBrk="1" hangingPunct="1">
              <a:lnSpc>
                <a:spcPct val="100000"/>
              </a:lnSpc>
              <a:spcBef>
                <a:spcPct val="0"/>
              </a:spcBef>
              <a:spcAft>
                <a:spcPts val="0"/>
              </a:spcAft>
              <a:buNone/>
              <a:defRPr/>
            </a:pPr>
            <a:endParaRPr kumimoji="0" lang="ko-KR" altLang="en-US" sz="1800" b="0" i="0" u="none" strike="noStrike" kern="1200" cap="none" spc="0" normalizeH="0" baseline="0">
              <a:solidFill>
                <a:srgbClr val="FFFFFF"/>
              </a:solidFill>
              <a:latin typeface="Calibri"/>
              <a:ea typeface="맑은 고딕"/>
              <a:cs typeface="맑은 고딕"/>
            </a:endParaRPr>
          </a:p>
        </p:txBody>
      </p:sp>
      <p:sp>
        <p:nvSpPr>
          <p:cNvPr id="109" name="TextBox 108"/>
          <p:cNvSpPr txBox="1"/>
          <p:nvPr/>
        </p:nvSpPr>
        <p:spPr>
          <a:xfrm>
            <a:off x="718879" y="664819"/>
            <a:ext cx="3275828" cy="695351"/>
          </a:xfrm>
          <a:prstGeom prst="rect">
            <a:avLst/>
          </a:prstGeom>
        </p:spPr>
        <p:txBody>
          <a:bodyPr wrap="square">
            <a:spAutoFit/>
          </a:bodyPr>
          <a:lstStyle/>
          <a:p>
            <a:pPr marL="0" indent="0" algn="l" defTabSz="914400" rtl="0" eaLnBrk="1" latinLnBrk="1" hangingPunct="1">
              <a:lnSpc>
                <a:spcPct val="100000"/>
              </a:lnSpc>
              <a:spcBef>
                <a:spcPct val="0"/>
              </a:spcBef>
              <a:spcAft>
                <a:spcPts val="0"/>
              </a:spcAft>
              <a:buNone/>
              <a:defRPr/>
            </a:pPr>
            <a:r>
              <a:rPr kumimoji="0" lang="ko-KR" altLang="en-US" sz="4000" b="0" i="0" u="none" strike="noStrike" kern="1200" cap="none" spc="0" normalizeH="0" baseline="0">
                <a:solidFill>
                  <a:srgbClr val="F8B332"/>
                </a:solidFill>
                <a:latin typeface="Calibri"/>
                <a:ea typeface="맑은 고딕"/>
                <a:cs typeface="맑은 고딕"/>
              </a:rPr>
              <a:t>주요 기능</a:t>
            </a:r>
          </a:p>
        </p:txBody>
      </p:sp>
      <p:pic>
        <p:nvPicPr>
          <p:cNvPr id="8" name="그림 7"/>
          <p:cNvPicPr>
            <a:picLocks noChangeAspect="1"/>
          </p:cNvPicPr>
          <p:nvPr/>
        </p:nvPicPr>
        <p:blipFill rotWithShape="1">
          <a:blip r:embed="rId3"/>
          <a:stretch>
            <a:fillRect/>
          </a:stretch>
        </p:blipFill>
        <p:spPr>
          <a:xfrm>
            <a:off x="182880" y="1564639"/>
            <a:ext cx="11765280" cy="4978401"/>
          </a:xfrm>
          <a:prstGeom prst="rect">
            <a:avLst/>
          </a:prstGeom>
        </p:spPr>
      </p:pic>
    </p:spTree>
  </p:cSld>
  <p:clrMapOvr>
    <a:masterClrMapping/>
  </p:clrMapOvr>
  <mc:AlternateContent xmlns:mc="http://schemas.openxmlformats.org/markup-compatibility/2006" xmlns:p14="http://schemas.microsoft.com/office/powerpoint/2010/main">
    <mc:Choice Requires="p14">
      <p:transition/>
    </mc:Choice>
    <mc:Fallback xmlns="" xmlns:c="http://schemas.openxmlformats.org/drawingml/2006/chart" xmlns:dgm="http://schemas.openxmlformats.org/drawingml/2006/diagram" xmlns:dsp="http://schemas.microsoft.com/office/drawing/2008/diagram">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직사각형 1"/>
          <p:cNvSpPr/>
          <p:nvPr/>
        </p:nvSpPr>
        <p:spPr>
          <a:xfrm>
            <a:off x="0" y="-2"/>
            <a:ext cx="2438400" cy="160423"/>
          </a:xfrm>
          <a:prstGeom prst="rect">
            <a:avLst/>
          </a:prstGeom>
          <a:solidFill>
            <a:srgbClr val="F8B332">
              <a:alpha val="100000"/>
            </a:srgbClr>
          </a:solidFill>
          <a:ln w="19050" cap="flat" cmpd="sng" algn="ctr">
            <a:noFill/>
            <a:prstDash val="solid"/>
          </a:ln>
        </p:spPr>
        <p:txBody>
          <a:bodyPr anchor="ctr"/>
          <a:lstStyle/>
          <a:p>
            <a:pPr marL="0" indent="0" algn="ctr" defTabSz="914400" rtl="0" eaLnBrk="1" latinLnBrk="1" hangingPunct="1">
              <a:lnSpc>
                <a:spcPct val="100000"/>
              </a:lnSpc>
              <a:spcBef>
                <a:spcPct val="0"/>
              </a:spcBef>
              <a:spcAft>
                <a:spcPts val="0"/>
              </a:spcAft>
              <a:buNone/>
              <a:defRPr/>
            </a:pPr>
            <a:endParaRPr kumimoji="0" lang="ko-KR" altLang="en-US" sz="1800" b="0" i="0" u="none" strike="noStrike" kern="1200" cap="none" spc="0" normalizeH="0" baseline="0">
              <a:solidFill>
                <a:srgbClr val="FFFFFF"/>
              </a:solidFill>
              <a:latin typeface="Calibri"/>
              <a:ea typeface="맑은 고딕"/>
              <a:cs typeface="맑은 고딕"/>
            </a:endParaRPr>
          </a:p>
        </p:txBody>
      </p:sp>
      <p:sp>
        <p:nvSpPr>
          <p:cNvPr id="104" name="직사각형 2"/>
          <p:cNvSpPr/>
          <p:nvPr/>
        </p:nvSpPr>
        <p:spPr>
          <a:xfrm>
            <a:off x="2438400" y="-2"/>
            <a:ext cx="2438400" cy="160423"/>
          </a:xfrm>
          <a:prstGeom prst="rect">
            <a:avLst/>
          </a:prstGeom>
          <a:solidFill>
            <a:srgbClr val="F8B332">
              <a:alpha val="100000"/>
            </a:srgbClr>
          </a:solidFill>
          <a:ln w="19050" cap="flat" cmpd="sng" algn="ctr">
            <a:noFill/>
            <a:prstDash val="solid"/>
          </a:ln>
        </p:spPr>
        <p:txBody>
          <a:bodyPr anchor="ctr"/>
          <a:lstStyle/>
          <a:p>
            <a:pPr marL="0" indent="0" algn="ctr" defTabSz="914400" rtl="0" eaLnBrk="1" latinLnBrk="1" hangingPunct="1">
              <a:lnSpc>
                <a:spcPct val="100000"/>
              </a:lnSpc>
              <a:spcBef>
                <a:spcPct val="0"/>
              </a:spcBef>
              <a:spcAft>
                <a:spcPts val="0"/>
              </a:spcAft>
              <a:buNone/>
              <a:defRPr/>
            </a:pPr>
            <a:endParaRPr kumimoji="0" lang="ko-KR" altLang="en-US" sz="1800" b="0" i="0" u="none" strike="noStrike" kern="1200" cap="none" spc="0" normalizeH="0" baseline="0">
              <a:solidFill>
                <a:srgbClr val="FFFFFF"/>
              </a:solidFill>
              <a:latin typeface="Calibri"/>
              <a:ea typeface="맑은 고딕"/>
              <a:cs typeface="맑은 고딕"/>
            </a:endParaRPr>
          </a:p>
        </p:txBody>
      </p:sp>
      <p:sp>
        <p:nvSpPr>
          <p:cNvPr id="105" name="직사각형 3"/>
          <p:cNvSpPr/>
          <p:nvPr/>
        </p:nvSpPr>
        <p:spPr>
          <a:xfrm>
            <a:off x="4876800" y="-2"/>
            <a:ext cx="2438400" cy="160423"/>
          </a:xfrm>
          <a:prstGeom prst="rect">
            <a:avLst/>
          </a:prstGeom>
          <a:solidFill>
            <a:srgbClr val="F8B332">
              <a:alpha val="100000"/>
            </a:srgbClr>
          </a:solidFill>
          <a:ln w="19050" cap="flat" cmpd="sng" algn="ctr">
            <a:noFill/>
            <a:prstDash val="solid"/>
          </a:ln>
        </p:spPr>
        <p:txBody>
          <a:bodyPr anchor="ctr"/>
          <a:lstStyle/>
          <a:p>
            <a:pPr marL="0" indent="0" algn="ctr" defTabSz="914400" rtl="0" eaLnBrk="1" latinLnBrk="1" hangingPunct="1">
              <a:lnSpc>
                <a:spcPct val="100000"/>
              </a:lnSpc>
              <a:spcBef>
                <a:spcPct val="0"/>
              </a:spcBef>
              <a:spcAft>
                <a:spcPts val="0"/>
              </a:spcAft>
              <a:buNone/>
              <a:defRPr/>
            </a:pPr>
            <a:endParaRPr kumimoji="0" lang="ko-KR" altLang="en-US" sz="1800" b="0" i="0" u="none" strike="noStrike" kern="1200" cap="none" spc="0" normalizeH="0" baseline="0">
              <a:solidFill>
                <a:srgbClr val="FFFFFF"/>
              </a:solidFill>
              <a:latin typeface="Calibri"/>
              <a:ea typeface="맑은 고딕"/>
              <a:cs typeface="맑은 고딕"/>
            </a:endParaRPr>
          </a:p>
        </p:txBody>
      </p:sp>
      <p:sp>
        <p:nvSpPr>
          <p:cNvPr id="106" name="직사각형 4"/>
          <p:cNvSpPr/>
          <p:nvPr/>
        </p:nvSpPr>
        <p:spPr>
          <a:xfrm>
            <a:off x="7315200" y="-3"/>
            <a:ext cx="2438400" cy="160423"/>
          </a:xfrm>
          <a:prstGeom prst="rect">
            <a:avLst/>
          </a:prstGeom>
          <a:solidFill>
            <a:srgbClr val="B2B2B2">
              <a:alpha val="100000"/>
            </a:srgbClr>
          </a:solidFill>
          <a:ln w="19050" cap="flat" cmpd="sng" algn="ctr">
            <a:noFill/>
            <a:prstDash val="solid"/>
          </a:ln>
        </p:spPr>
        <p:txBody>
          <a:bodyPr anchor="ctr"/>
          <a:lstStyle/>
          <a:p>
            <a:pPr marL="0" indent="0" algn="ctr" defTabSz="914400" rtl="0" eaLnBrk="1" latinLnBrk="1" hangingPunct="1">
              <a:lnSpc>
                <a:spcPct val="100000"/>
              </a:lnSpc>
              <a:spcBef>
                <a:spcPct val="0"/>
              </a:spcBef>
              <a:spcAft>
                <a:spcPts val="0"/>
              </a:spcAft>
              <a:buNone/>
              <a:defRPr/>
            </a:pPr>
            <a:endParaRPr kumimoji="0" lang="ko-KR" altLang="en-US" sz="1800" b="0" i="0" u="none" strike="noStrike" kern="1200" cap="none" spc="0" normalizeH="0" baseline="0">
              <a:solidFill>
                <a:srgbClr val="FFFFFF"/>
              </a:solidFill>
              <a:latin typeface="Calibri"/>
              <a:ea typeface="맑은 고딕"/>
              <a:cs typeface="맑은 고딕"/>
            </a:endParaRPr>
          </a:p>
        </p:txBody>
      </p:sp>
      <p:sp>
        <p:nvSpPr>
          <p:cNvPr id="107" name="직사각형 5"/>
          <p:cNvSpPr/>
          <p:nvPr/>
        </p:nvSpPr>
        <p:spPr>
          <a:xfrm>
            <a:off x="9753600" y="-3"/>
            <a:ext cx="2438400" cy="160423"/>
          </a:xfrm>
          <a:prstGeom prst="rect">
            <a:avLst/>
          </a:prstGeom>
          <a:solidFill>
            <a:srgbClr val="B2B2B2">
              <a:alpha val="100000"/>
            </a:srgbClr>
          </a:solidFill>
          <a:ln w="19050" cap="flat" cmpd="sng" algn="ctr">
            <a:noFill/>
            <a:prstDash val="solid"/>
          </a:ln>
        </p:spPr>
        <p:txBody>
          <a:bodyPr anchor="ctr"/>
          <a:lstStyle/>
          <a:p>
            <a:pPr marL="0" indent="0" algn="ctr" defTabSz="914400" rtl="0" eaLnBrk="1" latinLnBrk="1" hangingPunct="1">
              <a:lnSpc>
                <a:spcPct val="100000"/>
              </a:lnSpc>
              <a:spcBef>
                <a:spcPct val="0"/>
              </a:spcBef>
              <a:spcAft>
                <a:spcPts val="0"/>
              </a:spcAft>
              <a:buNone/>
              <a:defRPr/>
            </a:pPr>
            <a:endParaRPr kumimoji="0" lang="ko-KR" altLang="en-US" sz="1800" b="0" i="0" u="none" strike="noStrike" kern="1200" cap="none" spc="0" normalizeH="0" baseline="0">
              <a:solidFill>
                <a:srgbClr val="FFFFFF"/>
              </a:solidFill>
              <a:latin typeface="Calibri"/>
              <a:ea typeface="맑은 고딕"/>
              <a:cs typeface="맑은 고딕"/>
            </a:endParaRPr>
          </a:p>
        </p:txBody>
      </p:sp>
      <p:sp>
        <p:nvSpPr>
          <p:cNvPr id="109" name="TextBox 108"/>
          <p:cNvSpPr txBox="1"/>
          <p:nvPr/>
        </p:nvSpPr>
        <p:spPr>
          <a:xfrm>
            <a:off x="718879" y="664819"/>
            <a:ext cx="3275828" cy="695351"/>
          </a:xfrm>
          <a:prstGeom prst="rect">
            <a:avLst/>
          </a:prstGeom>
        </p:spPr>
        <p:txBody>
          <a:bodyPr wrap="square">
            <a:spAutoFit/>
          </a:bodyPr>
          <a:lstStyle/>
          <a:p>
            <a:pPr marL="0" indent="0" algn="l" defTabSz="914400" rtl="0" eaLnBrk="1" latinLnBrk="1" hangingPunct="1">
              <a:lnSpc>
                <a:spcPct val="100000"/>
              </a:lnSpc>
              <a:spcBef>
                <a:spcPct val="0"/>
              </a:spcBef>
              <a:spcAft>
                <a:spcPts val="0"/>
              </a:spcAft>
              <a:buNone/>
              <a:defRPr/>
            </a:pPr>
            <a:r>
              <a:rPr kumimoji="0" lang="ko-KR" altLang="en-US" sz="4000" b="0" i="0" u="none" strike="noStrike" kern="1200" cap="none" spc="0" normalizeH="0" baseline="0">
                <a:solidFill>
                  <a:srgbClr val="F8B332"/>
                </a:solidFill>
                <a:latin typeface="Calibri"/>
                <a:ea typeface="맑은 고딕"/>
                <a:cs typeface="맑은 고딕"/>
              </a:rPr>
              <a:t>주요 기능</a:t>
            </a:r>
          </a:p>
        </p:txBody>
      </p:sp>
      <p:pic>
        <p:nvPicPr>
          <p:cNvPr id="8" name="그림 7">
            <a:extLst>
              <a:ext uri="{FF2B5EF4-FFF2-40B4-BE49-F238E27FC236}">
                <a16:creationId xmlns:a16="http://schemas.microsoft.com/office/drawing/2014/main" id="{E17DD977-5CEB-4E7F-ABBA-A92E6CB69B09}"/>
              </a:ext>
            </a:extLst>
          </p:cNvPr>
          <p:cNvPicPr>
            <a:picLocks noChangeAspect="1"/>
          </p:cNvPicPr>
          <p:nvPr/>
        </p:nvPicPr>
        <p:blipFill>
          <a:blip r:embed="rId3"/>
          <a:stretch>
            <a:fillRect/>
          </a:stretch>
        </p:blipFill>
        <p:spPr>
          <a:xfrm>
            <a:off x="821152" y="1452245"/>
            <a:ext cx="6026688" cy="5152390"/>
          </a:xfrm>
          <a:prstGeom prst="rect">
            <a:avLst/>
          </a:prstGeom>
        </p:spPr>
      </p:pic>
      <p:pic>
        <p:nvPicPr>
          <p:cNvPr id="9" name="Object 34">
            <a:extLst>
              <a:ext uri="{FF2B5EF4-FFF2-40B4-BE49-F238E27FC236}">
                <a16:creationId xmlns:a16="http://schemas.microsoft.com/office/drawing/2014/main" id="{B54B2808-B0C9-4CBF-82F9-3C32D77B2B8C}"/>
              </a:ext>
            </a:extLst>
          </p:cNvPr>
          <p:cNvPicPr>
            <a:picLocks noChangeAspect="1"/>
          </p:cNvPicPr>
          <p:nvPr/>
        </p:nvPicPr>
        <p:blipFill rotWithShape="1">
          <a:blip r:embed="rId4"/>
          <a:stretch>
            <a:fillRect/>
          </a:stretch>
        </p:blipFill>
        <p:spPr>
          <a:xfrm>
            <a:off x="7912232" y="1642049"/>
            <a:ext cx="400000" cy="526984"/>
          </a:xfrm>
          <a:prstGeom prst="rect">
            <a:avLst/>
          </a:prstGeom>
        </p:spPr>
      </p:pic>
      <p:sp>
        <p:nvSpPr>
          <p:cNvPr id="10" name="TextBox 9">
            <a:extLst>
              <a:ext uri="{FF2B5EF4-FFF2-40B4-BE49-F238E27FC236}">
                <a16:creationId xmlns:a16="http://schemas.microsoft.com/office/drawing/2014/main" id="{0C97B795-83FF-478F-8C99-DA0EFA671E4B}"/>
              </a:ext>
            </a:extLst>
          </p:cNvPr>
          <p:cNvSpPr txBox="1"/>
          <p:nvPr/>
        </p:nvSpPr>
        <p:spPr>
          <a:xfrm>
            <a:off x="8312232" y="1666528"/>
            <a:ext cx="3209423" cy="1200329"/>
          </a:xfrm>
          <a:prstGeom prst="rect">
            <a:avLst/>
          </a:prstGeom>
          <a:noFill/>
        </p:spPr>
        <p:txBody>
          <a:bodyPr wrap="square">
            <a:spAutoFit/>
          </a:bodyPr>
          <a:lstStyle/>
          <a:p>
            <a:pPr lvl="0">
              <a:defRPr/>
            </a:pPr>
            <a:r>
              <a:rPr lang="ko-KR" altLang="en-US" dirty="0">
                <a:latin typeface="+mn-ea"/>
              </a:rPr>
              <a:t>요식업자는 따로 가게를 신청하고 가게 아이디를 받아 가게 아이디에 대한 사장님 권한을 받도록 설계했습니다</a:t>
            </a:r>
            <a:r>
              <a:rPr lang="en-US" altLang="ko-KR" dirty="0">
                <a:latin typeface="+mn-ea"/>
              </a:rPr>
              <a:t>.</a:t>
            </a:r>
            <a:r>
              <a:rPr lang="ko-KR" altLang="en-US" dirty="0">
                <a:latin typeface="+mn-ea"/>
              </a:rPr>
              <a:t> </a:t>
            </a:r>
            <a:endParaRPr lang="en-US" altLang="ko-KR" dirty="0">
              <a:latin typeface="+mn-ea"/>
            </a:endParaRPr>
          </a:p>
        </p:txBody>
      </p:sp>
    </p:spTree>
    <p:extLst>
      <p:ext uri="{BB962C8B-B14F-4D97-AF65-F5344CB8AC3E}">
        <p14:creationId xmlns:p14="http://schemas.microsoft.com/office/powerpoint/2010/main" val="1183482819"/>
      </p:ext>
    </p:extLst>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직사각형 1"/>
          <p:cNvSpPr/>
          <p:nvPr/>
        </p:nvSpPr>
        <p:spPr>
          <a:xfrm>
            <a:off x="0" y="-2"/>
            <a:ext cx="2438400" cy="160423"/>
          </a:xfrm>
          <a:prstGeom prst="rect">
            <a:avLst/>
          </a:prstGeom>
          <a:solidFill>
            <a:srgbClr val="F8B332">
              <a:alpha val="100000"/>
            </a:srgbClr>
          </a:solidFill>
          <a:ln w="19050" cap="flat" cmpd="sng" algn="ctr">
            <a:noFill/>
            <a:prstDash val="solid"/>
          </a:ln>
        </p:spPr>
        <p:txBody>
          <a:bodyPr anchor="ctr"/>
          <a:lstStyle/>
          <a:p>
            <a:pPr marL="0" indent="0" algn="ctr" defTabSz="914400" rtl="0" eaLnBrk="1" latinLnBrk="1" hangingPunct="1">
              <a:lnSpc>
                <a:spcPct val="100000"/>
              </a:lnSpc>
              <a:spcBef>
                <a:spcPct val="0"/>
              </a:spcBef>
              <a:spcAft>
                <a:spcPts val="0"/>
              </a:spcAft>
              <a:buNone/>
              <a:defRPr/>
            </a:pPr>
            <a:endParaRPr kumimoji="0" lang="ko-KR" altLang="en-US" sz="1800" b="0" i="0" u="none" strike="noStrike" kern="1200" cap="none" spc="0" normalizeH="0" baseline="0">
              <a:solidFill>
                <a:srgbClr val="FFFFFF"/>
              </a:solidFill>
              <a:latin typeface="Calibri"/>
              <a:ea typeface="맑은 고딕"/>
              <a:cs typeface="맑은 고딕"/>
            </a:endParaRPr>
          </a:p>
        </p:txBody>
      </p:sp>
      <p:sp>
        <p:nvSpPr>
          <p:cNvPr id="104" name="직사각형 2"/>
          <p:cNvSpPr/>
          <p:nvPr/>
        </p:nvSpPr>
        <p:spPr>
          <a:xfrm>
            <a:off x="2438400" y="-2"/>
            <a:ext cx="2438400" cy="160423"/>
          </a:xfrm>
          <a:prstGeom prst="rect">
            <a:avLst/>
          </a:prstGeom>
          <a:solidFill>
            <a:srgbClr val="F8B332">
              <a:alpha val="100000"/>
            </a:srgbClr>
          </a:solidFill>
          <a:ln w="19050" cap="flat" cmpd="sng" algn="ctr">
            <a:noFill/>
            <a:prstDash val="solid"/>
          </a:ln>
        </p:spPr>
        <p:txBody>
          <a:bodyPr anchor="ctr"/>
          <a:lstStyle/>
          <a:p>
            <a:pPr marL="0" indent="0" algn="ctr" defTabSz="914400" rtl="0" eaLnBrk="1" latinLnBrk="1" hangingPunct="1">
              <a:lnSpc>
                <a:spcPct val="100000"/>
              </a:lnSpc>
              <a:spcBef>
                <a:spcPct val="0"/>
              </a:spcBef>
              <a:spcAft>
                <a:spcPts val="0"/>
              </a:spcAft>
              <a:buNone/>
              <a:defRPr/>
            </a:pPr>
            <a:endParaRPr kumimoji="0" lang="ko-KR" altLang="en-US" sz="1800" b="0" i="0" u="none" strike="noStrike" kern="1200" cap="none" spc="0" normalizeH="0" baseline="0">
              <a:solidFill>
                <a:srgbClr val="FFFFFF"/>
              </a:solidFill>
              <a:latin typeface="Calibri"/>
              <a:ea typeface="맑은 고딕"/>
              <a:cs typeface="맑은 고딕"/>
            </a:endParaRPr>
          </a:p>
        </p:txBody>
      </p:sp>
      <p:sp>
        <p:nvSpPr>
          <p:cNvPr id="105" name="직사각형 3"/>
          <p:cNvSpPr/>
          <p:nvPr/>
        </p:nvSpPr>
        <p:spPr>
          <a:xfrm>
            <a:off x="4876800" y="-2"/>
            <a:ext cx="2438400" cy="160423"/>
          </a:xfrm>
          <a:prstGeom prst="rect">
            <a:avLst/>
          </a:prstGeom>
          <a:solidFill>
            <a:srgbClr val="F8B332">
              <a:alpha val="100000"/>
            </a:srgbClr>
          </a:solidFill>
          <a:ln w="19050" cap="flat" cmpd="sng" algn="ctr">
            <a:noFill/>
            <a:prstDash val="solid"/>
          </a:ln>
        </p:spPr>
        <p:txBody>
          <a:bodyPr anchor="ctr"/>
          <a:lstStyle/>
          <a:p>
            <a:pPr marL="0" indent="0" algn="ctr" defTabSz="914400" rtl="0" eaLnBrk="1" latinLnBrk="1" hangingPunct="1">
              <a:lnSpc>
                <a:spcPct val="100000"/>
              </a:lnSpc>
              <a:spcBef>
                <a:spcPct val="0"/>
              </a:spcBef>
              <a:spcAft>
                <a:spcPts val="0"/>
              </a:spcAft>
              <a:buNone/>
              <a:defRPr/>
            </a:pPr>
            <a:endParaRPr kumimoji="0" lang="ko-KR" altLang="en-US" sz="1800" b="0" i="0" u="none" strike="noStrike" kern="1200" cap="none" spc="0" normalizeH="0" baseline="0">
              <a:solidFill>
                <a:srgbClr val="FFFFFF"/>
              </a:solidFill>
              <a:latin typeface="Calibri"/>
              <a:ea typeface="맑은 고딕"/>
              <a:cs typeface="맑은 고딕"/>
            </a:endParaRPr>
          </a:p>
        </p:txBody>
      </p:sp>
      <p:sp>
        <p:nvSpPr>
          <p:cNvPr id="106" name="직사각형 4"/>
          <p:cNvSpPr/>
          <p:nvPr/>
        </p:nvSpPr>
        <p:spPr>
          <a:xfrm>
            <a:off x="7315200" y="-3"/>
            <a:ext cx="2438400" cy="160423"/>
          </a:xfrm>
          <a:prstGeom prst="rect">
            <a:avLst/>
          </a:prstGeom>
          <a:solidFill>
            <a:srgbClr val="B2B2B2">
              <a:alpha val="100000"/>
            </a:srgbClr>
          </a:solidFill>
          <a:ln w="19050" cap="flat" cmpd="sng" algn="ctr">
            <a:noFill/>
            <a:prstDash val="solid"/>
          </a:ln>
        </p:spPr>
        <p:txBody>
          <a:bodyPr anchor="ctr"/>
          <a:lstStyle/>
          <a:p>
            <a:pPr marL="0" indent="0" algn="ctr" defTabSz="914400" rtl="0" eaLnBrk="1" latinLnBrk="1" hangingPunct="1">
              <a:lnSpc>
                <a:spcPct val="100000"/>
              </a:lnSpc>
              <a:spcBef>
                <a:spcPct val="0"/>
              </a:spcBef>
              <a:spcAft>
                <a:spcPts val="0"/>
              </a:spcAft>
              <a:buNone/>
              <a:defRPr/>
            </a:pPr>
            <a:endParaRPr kumimoji="0" lang="ko-KR" altLang="en-US" sz="1800" b="0" i="0" u="none" strike="noStrike" kern="1200" cap="none" spc="0" normalizeH="0" baseline="0">
              <a:solidFill>
                <a:srgbClr val="FFFFFF"/>
              </a:solidFill>
              <a:latin typeface="Calibri"/>
              <a:ea typeface="맑은 고딕"/>
              <a:cs typeface="맑은 고딕"/>
            </a:endParaRPr>
          </a:p>
        </p:txBody>
      </p:sp>
      <p:sp>
        <p:nvSpPr>
          <p:cNvPr id="107" name="직사각형 5"/>
          <p:cNvSpPr/>
          <p:nvPr/>
        </p:nvSpPr>
        <p:spPr>
          <a:xfrm>
            <a:off x="9753600" y="-3"/>
            <a:ext cx="2438400" cy="160423"/>
          </a:xfrm>
          <a:prstGeom prst="rect">
            <a:avLst/>
          </a:prstGeom>
          <a:solidFill>
            <a:srgbClr val="B2B2B2">
              <a:alpha val="100000"/>
            </a:srgbClr>
          </a:solidFill>
          <a:ln w="19050" cap="flat" cmpd="sng" algn="ctr">
            <a:noFill/>
            <a:prstDash val="solid"/>
          </a:ln>
        </p:spPr>
        <p:txBody>
          <a:bodyPr anchor="ctr"/>
          <a:lstStyle/>
          <a:p>
            <a:pPr marL="0" indent="0" algn="ctr" defTabSz="914400" rtl="0" eaLnBrk="1" latinLnBrk="1" hangingPunct="1">
              <a:lnSpc>
                <a:spcPct val="100000"/>
              </a:lnSpc>
              <a:spcBef>
                <a:spcPct val="0"/>
              </a:spcBef>
              <a:spcAft>
                <a:spcPts val="0"/>
              </a:spcAft>
              <a:buNone/>
              <a:defRPr/>
            </a:pPr>
            <a:endParaRPr kumimoji="0" lang="ko-KR" altLang="en-US" sz="1800" b="0" i="0" u="none" strike="noStrike" kern="1200" cap="none" spc="0" normalizeH="0" baseline="0">
              <a:solidFill>
                <a:srgbClr val="FFFFFF"/>
              </a:solidFill>
              <a:latin typeface="Calibri"/>
              <a:ea typeface="맑은 고딕"/>
              <a:cs typeface="맑은 고딕"/>
            </a:endParaRPr>
          </a:p>
        </p:txBody>
      </p:sp>
      <p:sp>
        <p:nvSpPr>
          <p:cNvPr id="109" name="TextBox 108"/>
          <p:cNvSpPr txBox="1"/>
          <p:nvPr/>
        </p:nvSpPr>
        <p:spPr>
          <a:xfrm>
            <a:off x="718879" y="664819"/>
            <a:ext cx="3275828" cy="695351"/>
          </a:xfrm>
          <a:prstGeom prst="rect">
            <a:avLst/>
          </a:prstGeom>
        </p:spPr>
        <p:txBody>
          <a:bodyPr wrap="square">
            <a:spAutoFit/>
          </a:bodyPr>
          <a:lstStyle/>
          <a:p>
            <a:pPr marL="0" indent="0" algn="l" defTabSz="914400" rtl="0" eaLnBrk="1" latinLnBrk="1" hangingPunct="1">
              <a:lnSpc>
                <a:spcPct val="100000"/>
              </a:lnSpc>
              <a:spcBef>
                <a:spcPct val="0"/>
              </a:spcBef>
              <a:spcAft>
                <a:spcPts val="0"/>
              </a:spcAft>
              <a:buNone/>
              <a:defRPr/>
            </a:pPr>
            <a:r>
              <a:rPr kumimoji="0" lang="ko-KR" altLang="en-US" sz="4000" b="0" i="0" u="none" strike="noStrike" kern="1200" cap="none" spc="0" normalizeH="0" baseline="0">
                <a:solidFill>
                  <a:srgbClr val="F8B332"/>
                </a:solidFill>
                <a:latin typeface="Calibri"/>
                <a:ea typeface="맑은 고딕"/>
                <a:cs typeface="맑은 고딕"/>
              </a:rPr>
              <a:t>주요 기능</a:t>
            </a:r>
          </a:p>
        </p:txBody>
      </p:sp>
      <p:pic>
        <p:nvPicPr>
          <p:cNvPr id="8" name="그림 7"/>
          <p:cNvPicPr>
            <a:picLocks noChangeAspect="1"/>
          </p:cNvPicPr>
          <p:nvPr/>
        </p:nvPicPr>
        <p:blipFill rotWithShape="1">
          <a:blip r:embed="rId3"/>
          <a:stretch>
            <a:fillRect/>
          </a:stretch>
        </p:blipFill>
        <p:spPr>
          <a:xfrm>
            <a:off x="48154" y="1463519"/>
            <a:ext cx="12095691" cy="5073961"/>
          </a:xfrm>
          <a:prstGeom prst="rect">
            <a:avLst/>
          </a:prstGeom>
        </p:spPr>
      </p:pic>
    </p:spTree>
  </p:cSld>
  <p:clrMapOvr>
    <a:masterClrMapping/>
  </p:clrMapOvr>
  <mc:AlternateContent xmlns:mc="http://schemas.openxmlformats.org/markup-compatibility/2006" xmlns:p14="http://schemas.microsoft.com/office/powerpoint/2010/main">
    <mc:Choice Requires="p14">
      <p:transition/>
    </mc:Choice>
    <mc:Fallback xmlns="" xmlns:c="http://schemas.openxmlformats.org/drawingml/2006/chart" xmlns:dgm="http://schemas.openxmlformats.org/drawingml/2006/diagram" xmlns:dsp="http://schemas.microsoft.com/office/drawing/2008/diagram">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직사각형 1"/>
          <p:cNvSpPr/>
          <p:nvPr/>
        </p:nvSpPr>
        <p:spPr>
          <a:xfrm>
            <a:off x="0" y="-2"/>
            <a:ext cx="2438400" cy="160423"/>
          </a:xfrm>
          <a:prstGeom prst="rect">
            <a:avLst/>
          </a:prstGeom>
          <a:solidFill>
            <a:srgbClr val="F8B332">
              <a:alpha val="100000"/>
            </a:srgbClr>
          </a:solidFill>
          <a:ln w="19050" cap="flat" cmpd="sng" algn="ctr">
            <a:noFill/>
            <a:prstDash val="solid"/>
          </a:ln>
        </p:spPr>
        <p:txBody>
          <a:bodyPr anchor="ctr"/>
          <a:lstStyle/>
          <a:p>
            <a:pPr marL="0" indent="0" algn="ctr" defTabSz="914400" rtl="0" eaLnBrk="1" latinLnBrk="1" hangingPunct="1">
              <a:lnSpc>
                <a:spcPct val="100000"/>
              </a:lnSpc>
              <a:spcBef>
                <a:spcPct val="0"/>
              </a:spcBef>
              <a:spcAft>
                <a:spcPts val="0"/>
              </a:spcAft>
              <a:buNone/>
              <a:defRPr/>
            </a:pPr>
            <a:endParaRPr kumimoji="0" lang="ko-KR" altLang="en-US" sz="1800" b="0" i="0" u="none" strike="noStrike" kern="1200" cap="none" spc="0" normalizeH="0" baseline="0">
              <a:solidFill>
                <a:srgbClr val="FFFFFF"/>
              </a:solidFill>
              <a:latin typeface="Calibri"/>
              <a:ea typeface="맑은 고딕"/>
              <a:cs typeface="맑은 고딕"/>
            </a:endParaRPr>
          </a:p>
        </p:txBody>
      </p:sp>
      <p:sp>
        <p:nvSpPr>
          <p:cNvPr id="104" name="직사각형 2"/>
          <p:cNvSpPr/>
          <p:nvPr/>
        </p:nvSpPr>
        <p:spPr>
          <a:xfrm>
            <a:off x="2438400" y="-2"/>
            <a:ext cx="2438400" cy="160423"/>
          </a:xfrm>
          <a:prstGeom prst="rect">
            <a:avLst/>
          </a:prstGeom>
          <a:solidFill>
            <a:srgbClr val="F8B332">
              <a:alpha val="100000"/>
            </a:srgbClr>
          </a:solidFill>
          <a:ln w="19050" cap="flat" cmpd="sng" algn="ctr">
            <a:noFill/>
            <a:prstDash val="solid"/>
          </a:ln>
        </p:spPr>
        <p:txBody>
          <a:bodyPr anchor="ctr"/>
          <a:lstStyle/>
          <a:p>
            <a:pPr marL="0" indent="0" algn="ctr" defTabSz="914400" rtl="0" eaLnBrk="1" latinLnBrk="1" hangingPunct="1">
              <a:lnSpc>
                <a:spcPct val="100000"/>
              </a:lnSpc>
              <a:spcBef>
                <a:spcPct val="0"/>
              </a:spcBef>
              <a:spcAft>
                <a:spcPts val="0"/>
              </a:spcAft>
              <a:buNone/>
              <a:defRPr/>
            </a:pPr>
            <a:endParaRPr kumimoji="0" lang="ko-KR" altLang="en-US" sz="1800" b="0" i="0" u="none" strike="noStrike" kern="1200" cap="none" spc="0" normalizeH="0" baseline="0">
              <a:solidFill>
                <a:srgbClr val="FFFFFF"/>
              </a:solidFill>
              <a:latin typeface="Calibri"/>
              <a:ea typeface="맑은 고딕"/>
              <a:cs typeface="맑은 고딕"/>
            </a:endParaRPr>
          </a:p>
        </p:txBody>
      </p:sp>
      <p:sp>
        <p:nvSpPr>
          <p:cNvPr id="105" name="직사각형 3"/>
          <p:cNvSpPr/>
          <p:nvPr/>
        </p:nvSpPr>
        <p:spPr>
          <a:xfrm>
            <a:off x="4876800" y="-2"/>
            <a:ext cx="2438400" cy="160423"/>
          </a:xfrm>
          <a:prstGeom prst="rect">
            <a:avLst/>
          </a:prstGeom>
          <a:solidFill>
            <a:srgbClr val="F8B332">
              <a:alpha val="100000"/>
            </a:srgbClr>
          </a:solidFill>
          <a:ln w="19050" cap="flat" cmpd="sng" algn="ctr">
            <a:noFill/>
            <a:prstDash val="solid"/>
          </a:ln>
        </p:spPr>
        <p:txBody>
          <a:bodyPr anchor="ctr"/>
          <a:lstStyle/>
          <a:p>
            <a:pPr marL="0" indent="0" algn="ctr" defTabSz="914400" rtl="0" eaLnBrk="1" latinLnBrk="1" hangingPunct="1">
              <a:lnSpc>
                <a:spcPct val="100000"/>
              </a:lnSpc>
              <a:spcBef>
                <a:spcPct val="0"/>
              </a:spcBef>
              <a:spcAft>
                <a:spcPts val="0"/>
              </a:spcAft>
              <a:buNone/>
              <a:defRPr/>
            </a:pPr>
            <a:endParaRPr kumimoji="0" lang="ko-KR" altLang="en-US" sz="1800" b="0" i="0" u="none" strike="noStrike" kern="1200" cap="none" spc="0" normalizeH="0" baseline="0">
              <a:solidFill>
                <a:srgbClr val="FFFFFF"/>
              </a:solidFill>
              <a:latin typeface="Calibri"/>
              <a:ea typeface="맑은 고딕"/>
              <a:cs typeface="맑은 고딕"/>
            </a:endParaRPr>
          </a:p>
        </p:txBody>
      </p:sp>
      <p:sp>
        <p:nvSpPr>
          <p:cNvPr id="106" name="직사각형 4"/>
          <p:cNvSpPr/>
          <p:nvPr/>
        </p:nvSpPr>
        <p:spPr>
          <a:xfrm>
            <a:off x="7315200" y="-3"/>
            <a:ext cx="2438400" cy="160423"/>
          </a:xfrm>
          <a:prstGeom prst="rect">
            <a:avLst/>
          </a:prstGeom>
          <a:solidFill>
            <a:srgbClr val="B2B2B2">
              <a:alpha val="100000"/>
            </a:srgbClr>
          </a:solidFill>
          <a:ln w="19050" cap="flat" cmpd="sng" algn="ctr">
            <a:noFill/>
            <a:prstDash val="solid"/>
          </a:ln>
        </p:spPr>
        <p:txBody>
          <a:bodyPr anchor="ctr"/>
          <a:lstStyle/>
          <a:p>
            <a:pPr marL="0" indent="0" algn="ctr" defTabSz="914400" rtl="0" eaLnBrk="1" latinLnBrk="1" hangingPunct="1">
              <a:lnSpc>
                <a:spcPct val="100000"/>
              </a:lnSpc>
              <a:spcBef>
                <a:spcPct val="0"/>
              </a:spcBef>
              <a:spcAft>
                <a:spcPts val="0"/>
              </a:spcAft>
              <a:buNone/>
              <a:defRPr/>
            </a:pPr>
            <a:endParaRPr kumimoji="0" lang="ko-KR" altLang="en-US" sz="1800" b="0" i="0" u="none" strike="noStrike" kern="1200" cap="none" spc="0" normalizeH="0" baseline="0">
              <a:solidFill>
                <a:srgbClr val="FFFFFF"/>
              </a:solidFill>
              <a:latin typeface="Calibri"/>
              <a:ea typeface="맑은 고딕"/>
              <a:cs typeface="맑은 고딕"/>
            </a:endParaRPr>
          </a:p>
        </p:txBody>
      </p:sp>
      <p:sp>
        <p:nvSpPr>
          <p:cNvPr id="107" name="직사각형 5"/>
          <p:cNvSpPr/>
          <p:nvPr/>
        </p:nvSpPr>
        <p:spPr>
          <a:xfrm>
            <a:off x="9753600" y="-3"/>
            <a:ext cx="2438400" cy="160423"/>
          </a:xfrm>
          <a:prstGeom prst="rect">
            <a:avLst/>
          </a:prstGeom>
          <a:solidFill>
            <a:srgbClr val="B2B2B2">
              <a:alpha val="100000"/>
            </a:srgbClr>
          </a:solidFill>
          <a:ln w="19050" cap="flat" cmpd="sng" algn="ctr">
            <a:noFill/>
            <a:prstDash val="solid"/>
          </a:ln>
        </p:spPr>
        <p:txBody>
          <a:bodyPr anchor="ctr"/>
          <a:lstStyle/>
          <a:p>
            <a:pPr marL="0" indent="0" algn="ctr" defTabSz="914400" rtl="0" eaLnBrk="1" latinLnBrk="1" hangingPunct="1">
              <a:lnSpc>
                <a:spcPct val="100000"/>
              </a:lnSpc>
              <a:spcBef>
                <a:spcPct val="0"/>
              </a:spcBef>
              <a:spcAft>
                <a:spcPts val="0"/>
              </a:spcAft>
              <a:buNone/>
              <a:defRPr/>
            </a:pPr>
            <a:endParaRPr kumimoji="0" lang="ko-KR" altLang="en-US" sz="1800" b="0" i="0" u="none" strike="noStrike" kern="1200" cap="none" spc="0" normalizeH="0" baseline="0">
              <a:solidFill>
                <a:srgbClr val="FFFFFF"/>
              </a:solidFill>
              <a:latin typeface="Calibri"/>
              <a:ea typeface="맑은 고딕"/>
              <a:cs typeface="맑은 고딕"/>
            </a:endParaRPr>
          </a:p>
        </p:txBody>
      </p:sp>
      <p:sp>
        <p:nvSpPr>
          <p:cNvPr id="109" name="TextBox 108"/>
          <p:cNvSpPr txBox="1"/>
          <p:nvPr/>
        </p:nvSpPr>
        <p:spPr>
          <a:xfrm>
            <a:off x="718879" y="664819"/>
            <a:ext cx="3275828" cy="695351"/>
          </a:xfrm>
          <a:prstGeom prst="rect">
            <a:avLst/>
          </a:prstGeom>
        </p:spPr>
        <p:txBody>
          <a:bodyPr wrap="square">
            <a:spAutoFit/>
          </a:bodyPr>
          <a:lstStyle/>
          <a:p>
            <a:pPr marL="0" indent="0" algn="l" defTabSz="914400" rtl="0" eaLnBrk="1" latinLnBrk="1" hangingPunct="1">
              <a:lnSpc>
                <a:spcPct val="100000"/>
              </a:lnSpc>
              <a:spcBef>
                <a:spcPct val="0"/>
              </a:spcBef>
              <a:spcAft>
                <a:spcPts val="0"/>
              </a:spcAft>
              <a:buNone/>
              <a:defRPr/>
            </a:pPr>
            <a:r>
              <a:rPr kumimoji="0" lang="ko-KR" altLang="en-US" sz="4000" b="0" i="0" u="none" strike="noStrike" kern="1200" cap="none" spc="0" normalizeH="0" baseline="0">
                <a:solidFill>
                  <a:srgbClr val="F8B332"/>
                </a:solidFill>
                <a:latin typeface="Calibri"/>
                <a:ea typeface="맑은 고딕"/>
                <a:cs typeface="맑은 고딕"/>
              </a:rPr>
              <a:t>주요 기능</a:t>
            </a:r>
          </a:p>
        </p:txBody>
      </p:sp>
      <p:pic>
        <p:nvPicPr>
          <p:cNvPr id="8" name="그림 7"/>
          <p:cNvPicPr>
            <a:picLocks noChangeAspect="1"/>
          </p:cNvPicPr>
          <p:nvPr/>
        </p:nvPicPr>
        <p:blipFill rotWithShape="1">
          <a:blip r:embed="rId3"/>
          <a:stretch>
            <a:fillRect/>
          </a:stretch>
        </p:blipFill>
        <p:spPr>
          <a:xfrm>
            <a:off x="325119" y="1360170"/>
            <a:ext cx="11684001" cy="5497830"/>
          </a:xfrm>
          <a:prstGeom prst="rect">
            <a:avLst/>
          </a:prstGeom>
        </p:spPr>
      </p:pic>
    </p:spTree>
  </p:cSld>
  <p:clrMapOvr>
    <a:masterClrMapping/>
  </p:clrMapOvr>
  <mc:AlternateContent xmlns:mc="http://schemas.openxmlformats.org/markup-compatibility/2006" xmlns:p14="http://schemas.microsoft.com/office/powerpoint/2010/main">
    <mc:Choice Requires="p14">
      <p:transition/>
    </mc:Choice>
    <mc:Fallback xmlns="" xmlns:c="http://schemas.openxmlformats.org/drawingml/2006/chart" xmlns:dgm="http://schemas.openxmlformats.org/drawingml/2006/diagram" xmlns:dsp="http://schemas.microsoft.com/office/drawing/2008/diagram">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직사각형 1"/>
          <p:cNvSpPr/>
          <p:nvPr/>
        </p:nvSpPr>
        <p:spPr>
          <a:xfrm>
            <a:off x="0" y="-2"/>
            <a:ext cx="2438400" cy="160423"/>
          </a:xfrm>
          <a:prstGeom prst="rect">
            <a:avLst/>
          </a:prstGeom>
          <a:solidFill>
            <a:srgbClr val="F8B332">
              <a:alpha val="100000"/>
            </a:srgbClr>
          </a:solidFill>
          <a:ln w="19050" cap="flat" cmpd="sng" algn="ctr">
            <a:noFill/>
            <a:prstDash val="solid"/>
          </a:ln>
        </p:spPr>
        <p:txBody>
          <a:bodyPr anchor="ctr"/>
          <a:lstStyle/>
          <a:p>
            <a:pPr marL="0" indent="0" algn="ctr" defTabSz="914400" rtl="0" eaLnBrk="1" latinLnBrk="1" hangingPunct="1">
              <a:lnSpc>
                <a:spcPct val="100000"/>
              </a:lnSpc>
              <a:spcBef>
                <a:spcPct val="0"/>
              </a:spcBef>
              <a:spcAft>
                <a:spcPts val="0"/>
              </a:spcAft>
              <a:buNone/>
              <a:defRPr/>
            </a:pPr>
            <a:endParaRPr kumimoji="0" lang="ko-KR" altLang="en-US" sz="1800" b="0" i="0" u="none" strike="noStrike" kern="1200" cap="none" spc="0" normalizeH="0" baseline="0">
              <a:solidFill>
                <a:srgbClr val="FFFFFF"/>
              </a:solidFill>
              <a:latin typeface="Calibri"/>
              <a:ea typeface="맑은 고딕"/>
              <a:cs typeface="맑은 고딕"/>
            </a:endParaRPr>
          </a:p>
        </p:txBody>
      </p:sp>
      <p:sp>
        <p:nvSpPr>
          <p:cNvPr id="104" name="직사각형 2"/>
          <p:cNvSpPr/>
          <p:nvPr/>
        </p:nvSpPr>
        <p:spPr>
          <a:xfrm>
            <a:off x="2438400" y="-2"/>
            <a:ext cx="2438400" cy="160423"/>
          </a:xfrm>
          <a:prstGeom prst="rect">
            <a:avLst/>
          </a:prstGeom>
          <a:solidFill>
            <a:srgbClr val="F8B332">
              <a:alpha val="100000"/>
            </a:srgbClr>
          </a:solidFill>
          <a:ln w="19050" cap="flat" cmpd="sng" algn="ctr">
            <a:noFill/>
            <a:prstDash val="solid"/>
          </a:ln>
        </p:spPr>
        <p:txBody>
          <a:bodyPr anchor="ctr"/>
          <a:lstStyle/>
          <a:p>
            <a:pPr marL="0" indent="0" algn="ctr" defTabSz="914400" rtl="0" eaLnBrk="1" latinLnBrk="1" hangingPunct="1">
              <a:lnSpc>
                <a:spcPct val="100000"/>
              </a:lnSpc>
              <a:spcBef>
                <a:spcPct val="0"/>
              </a:spcBef>
              <a:spcAft>
                <a:spcPts val="0"/>
              </a:spcAft>
              <a:buNone/>
              <a:defRPr/>
            </a:pPr>
            <a:endParaRPr kumimoji="0" lang="ko-KR" altLang="en-US" sz="1800" b="0" i="0" u="none" strike="noStrike" kern="1200" cap="none" spc="0" normalizeH="0" baseline="0">
              <a:solidFill>
                <a:srgbClr val="FFFFFF"/>
              </a:solidFill>
              <a:latin typeface="Calibri"/>
              <a:ea typeface="맑은 고딕"/>
              <a:cs typeface="맑은 고딕"/>
            </a:endParaRPr>
          </a:p>
        </p:txBody>
      </p:sp>
      <p:sp>
        <p:nvSpPr>
          <p:cNvPr id="105" name="직사각형 3"/>
          <p:cNvSpPr/>
          <p:nvPr/>
        </p:nvSpPr>
        <p:spPr>
          <a:xfrm>
            <a:off x="4876800" y="-2"/>
            <a:ext cx="2438400" cy="160423"/>
          </a:xfrm>
          <a:prstGeom prst="rect">
            <a:avLst/>
          </a:prstGeom>
          <a:solidFill>
            <a:srgbClr val="F8B332">
              <a:alpha val="100000"/>
            </a:srgbClr>
          </a:solidFill>
          <a:ln w="19050" cap="flat" cmpd="sng" algn="ctr">
            <a:noFill/>
            <a:prstDash val="solid"/>
          </a:ln>
        </p:spPr>
        <p:txBody>
          <a:bodyPr anchor="ctr"/>
          <a:lstStyle/>
          <a:p>
            <a:pPr marL="0" indent="0" algn="ctr" defTabSz="914400" rtl="0" eaLnBrk="1" latinLnBrk="1" hangingPunct="1">
              <a:lnSpc>
                <a:spcPct val="100000"/>
              </a:lnSpc>
              <a:spcBef>
                <a:spcPct val="0"/>
              </a:spcBef>
              <a:spcAft>
                <a:spcPts val="0"/>
              </a:spcAft>
              <a:buNone/>
              <a:defRPr/>
            </a:pPr>
            <a:endParaRPr kumimoji="0" lang="ko-KR" altLang="en-US" sz="1800" b="0" i="0" u="none" strike="noStrike" kern="1200" cap="none" spc="0" normalizeH="0" baseline="0">
              <a:solidFill>
                <a:srgbClr val="FFFFFF"/>
              </a:solidFill>
              <a:latin typeface="Calibri"/>
              <a:ea typeface="맑은 고딕"/>
              <a:cs typeface="맑은 고딕"/>
            </a:endParaRPr>
          </a:p>
        </p:txBody>
      </p:sp>
      <p:sp>
        <p:nvSpPr>
          <p:cNvPr id="106" name="직사각형 4"/>
          <p:cNvSpPr/>
          <p:nvPr/>
        </p:nvSpPr>
        <p:spPr>
          <a:xfrm>
            <a:off x="7315200" y="-3"/>
            <a:ext cx="2438400" cy="160423"/>
          </a:xfrm>
          <a:prstGeom prst="rect">
            <a:avLst/>
          </a:prstGeom>
          <a:solidFill>
            <a:srgbClr val="B2B2B2">
              <a:alpha val="100000"/>
            </a:srgbClr>
          </a:solidFill>
          <a:ln w="19050" cap="flat" cmpd="sng" algn="ctr">
            <a:noFill/>
            <a:prstDash val="solid"/>
          </a:ln>
        </p:spPr>
        <p:txBody>
          <a:bodyPr anchor="ctr"/>
          <a:lstStyle/>
          <a:p>
            <a:pPr marL="0" indent="0" algn="ctr" defTabSz="914400" rtl="0" eaLnBrk="1" latinLnBrk="1" hangingPunct="1">
              <a:lnSpc>
                <a:spcPct val="100000"/>
              </a:lnSpc>
              <a:spcBef>
                <a:spcPct val="0"/>
              </a:spcBef>
              <a:spcAft>
                <a:spcPts val="0"/>
              </a:spcAft>
              <a:buNone/>
              <a:defRPr/>
            </a:pPr>
            <a:endParaRPr kumimoji="0" lang="ko-KR" altLang="en-US" sz="1800" b="0" i="0" u="none" strike="noStrike" kern="1200" cap="none" spc="0" normalizeH="0" baseline="0">
              <a:solidFill>
                <a:srgbClr val="FFFFFF"/>
              </a:solidFill>
              <a:latin typeface="Calibri"/>
              <a:ea typeface="맑은 고딕"/>
              <a:cs typeface="맑은 고딕"/>
            </a:endParaRPr>
          </a:p>
        </p:txBody>
      </p:sp>
      <p:sp>
        <p:nvSpPr>
          <p:cNvPr id="107" name="직사각형 5"/>
          <p:cNvSpPr/>
          <p:nvPr/>
        </p:nvSpPr>
        <p:spPr>
          <a:xfrm>
            <a:off x="9753600" y="-3"/>
            <a:ext cx="2438400" cy="160423"/>
          </a:xfrm>
          <a:prstGeom prst="rect">
            <a:avLst/>
          </a:prstGeom>
          <a:solidFill>
            <a:srgbClr val="B2B2B2">
              <a:alpha val="100000"/>
            </a:srgbClr>
          </a:solidFill>
          <a:ln w="19050" cap="flat" cmpd="sng" algn="ctr">
            <a:noFill/>
            <a:prstDash val="solid"/>
          </a:ln>
        </p:spPr>
        <p:txBody>
          <a:bodyPr anchor="ctr"/>
          <a:lstStyle/>
          <a:p>
            <a:pPr marL="0" indent="0" algn="ctr" defTabSz="914400" rtl="0" eaLnBrk="1" latinLnBrk="1" hangingPunct="1">
              <a:lnSpc>
                <a:spcPct val="100000"/>
              </a:lnSpc>
              <a:spcBef>
                <a:spcPct val="0"/>
              </a:spcBef>
              <a:spcAft>
                <a:spcPts val="0"/>
              </a:spcAft>
              <a:buNone/>
              <a:defRPr/>
            </a:pPr>
            <a:endParaRPr kumimoji="0" lang="ko-KR" altLang="en-US" sz="1800" b="0" i="0" u="none" strike="noStrike" kern="1200" cap="none" spc="0" normalizeH="0" baseline="0">
              <a:solidFill>
                <a:srgbClr val="FFFFFF"/>
              </a:solidFill>
              <a:latin typeface="Calibri"/>
              <a:ea typeface="맑은 고딕"/>
              <a:cs typeface="맑은 고딕"/>
            </a:endParaRPr>
          </a:p>
        </p:txBody>
      </p:sp>
      <p:sp>
        <p:nvSpPr>
          <p:cNvPr id="109" name="TextBox 108"/>
          <p:cNvSpPr txBox="1"/>
          <p:nvPr/>
        </p:nvSpPr>
        <p:spPr>
          <a:xfrm>
            <a:off x="718879" y="664819"/>
            <a:ext cx="3275828" cy="695351"/>
          </a:xfrm>
          <a:prstGeom prst="rect">
            <a:avLst/>
          </a:prstGeom>
        </p:spPr>
        <p:txBody>
          <a:bodyPr wrap="square">
            <a:spAutoFit/>
          </a:bodyPr>
          <a:lstStyle/>
          <a:p>
            <a:pPr marL="0" indent="0" algn="l" defTabSz="914400" rtl="0" eaLnBrk="1" latinLnBrk="1" hangingPunct="1">
              <a:lnSpc>
                <a:spcPct val="100000"/>
              </a:lnSpc>
              <a:spcBef>
                <a:spcPct val="0"/>
              </a:spcBef>
              <a:spcAft>
                <a:spcPts val="0"/>
              </a:spcAft>
              <a:buNone/>
              <a:defRPr/>
            </a:pPr>
            <a:r>
              <a:rPr kumimoji="0" lang="ko-KR" altLang="en-US" sz="4000" b="0" i="0" u="none" strike="noStrike" kern="1200" cap="none" spc="0" normalizeH="0" baseline="0">
                <a:solidFill>
                  <a:srgbClr val="F8B332"/>
                </a:solidFill>
                <a:latin typeface="Calibri"/>
                <a:ea typeface="맑은 고딕"/>
                <a:cs typeface="맑은 고딕"/>
              </a:rPr>
              <a:t>주요 기능</a:t>
            </a:r>
          </a:p>
        </p:txBody>
      </p:sp>
      <p:pic>
        <p:nvPicPr>
          <p:cNvPr id="8" name="그림 7"/>
          <p:cNvPicPr>
            <a:picLocks noChangeAspect="1"/>
          </p:cNvPicPr>
          <p:nvPr/>
        </p:nvPicPr>
        <p:blipFill rotWithShape="1">
          <a:blip r:embed="rId3"/>
          <a:stretch>
            <a:fillRect/>
          </a:stretch>
        </p:blipFill>
        <p:spPr>
          <a:xfrm>
            <a:off x="819808" y="1305990"/>
            <a:ext cx="5858463" cy="5552010"/>
          </a:xfrm>
          <a:prstGeom prst="rect">
            <a:avLst/>
          </a:prstGeom>
        </p:spPr>
      </p:pic>
      <p:pic>
        <p:nvPicPr>
          <p:cNvPr id="9" name="Object 34"/>
          <p:cNvPicPr>
            <a:picLocks noChangeAspect="1"/>
          </p:cNvPicPr>
          <p:nvPr/>
        </p:nvPicPr>
        <p:blipFill rotWithShape="1">
          <a:blip r:embed="rId4"/>
          <a:stretch>
            <a:fillRect/>
          </a:stretch>
        </p:blipFill>
        <p:spPr>
          <a:xfrm>
            <a:off x="7762769" y="1642049"/>
            <a:ext cx="400000" cy="526984"/>
          </a:xfrm>
          <a:prstGeom prst="rect">
            <a:avLst/>
          </a:prstGeom>
        </p:spPr>
      </p:pic>
      <p:sp>
        <p:nvSpPr>
          <p:cNvPr id="10" name="TextBox 9"/>
          <p:cNvSpPr txBox="1"/>
          <p:nvPr/>
        </p:nvSpPr>
        <p:spPr>
          <a:xfrm>
            <a:off x="8162769" y="1642049"/>
            <a:ext cx="3209423" cy="923330"/>
          </a:xfrm>
          <a:prstGeom prst="rect">
            <a:avLst/>
          </a:prstGeom>
          <a:noFill/>
        </p:spPr>
        <p:txBody>
          <a:bodyPr wrap="square">
            <a:spAutoFit/>
          </a:bodyPr>
          <a:lstStyle/>
          <a:p>
            <a:pPr lvl="0">
              <a:defRPr/>
            </a:pPr>
            <a:r>
              <a:rPr lang="ko-KR" altLang="en-US">
                <a:latin typeface="+mn-ea"/>
              </a:rPr>
              <a:t>주소지를 입력 할 때 다음</a:t>
            </a:r>
            <a:r>
              <a:rPr lang="en-US" altLang="ko-KR">
                <a:latin typeface="+mn-ea"/>
              </a:rPr>
              <a:t>API</a:t>
            </a:r>
            <a:r>
              <a:rPr lang="ko-KR" altLang="en-US">
                <a:latin typeface="+mn-ea"/>
              </a:rPr>
              <a:t>가 적용되어 주소지를 받아옵니다</a:t>
            </a:r>
            <a:r>
              <a:rPr lang="en-US" altLang="ko-KR">
                <a:latin typeface="+mn-ea"/>
              </a:rPr>
              <a:t>.</a:t>
            </a:r>
          </a:p>
        </p:txBody>
      </p:sp>
      <p:pic>
        <p:nvPicPr>
          <p:cNvPr id="13" name="Object 36"/>
          <p:cNvPicPr>
            <a:picLocks noChangeAspect="1"/>
          </p:cNvPicPr>
          <p:nvPr/>
        </p:nvPicPr>
        <p:blipFill rotWithShape="1">
          <a:blip r:embed="rId5"/>
          <a:stretch>
            <a:fillRect/>
          </a:stretch>
        </p:blipFill>
        <p:spPr>
          <a:xfrm>
            <a:off x="7762769" y="2871260"/>
            <a:ext cx="400000" cy="526984"/>
          </a:xfrm>
          <a:prstGeom prst="rect">
            <a:avLst/>
          </a:prstGeom>
        </p:spPr>
      </p:pic>
      <p:sp>
        <p:nvSpPr>
          <p:cNvPr id="14" name="TextBox 13"/>
          <p:cNvSpPr txBox="1"/>
          <p:nvPr/>
        </p:nvSpPr>
        <p:spPr>
          <a:xfrm>
            <a:off x="8162769" y="2871260"/>
            <a:ext cx="2901248" cy="1477328"/>
          </a:xfrm>
          <a:prstGeom prst="rect">
            <a:avLst/>
          </a:prstGeom>
          <a:noFill/>
        </p:spPr>
        <p:txBody>
          <a:bodyPr wrap="square">
            <a:spAutoFit/>
          </a:bodyPr>
          <a:lstStyle/>
          <a:p>
            <a:pPr lvl="0">
              <a:defRPr/>
            </a:pPr>
            <a:r>
              <a:rPr lang="ko-KR" altLang="en-US">
                <a:latin typeface="+mn-ea"/>
              </a:rPr>
              <a:t>다음 </a:t>
            </a:r>
            <a:r>
              <a:rPr lang="en-US" altLang="ko-KR">
                <a:latin typeface="+mn-ea"/>
              </a:rPr>
              <a:t>API</a:t>
            </a:r>
            <a:r>
              <a:rPr lang="ko-KR" altLang="en-US">
                <a:latin typeface="+mn-ea"/>
              </a:rPr>
              <a:t>를 통해 받아온 주소지를 바탕으로 </a:t>
            </a:r>
            <a:r>
              <a:rPr lang="en-US" altLang="ko-KR">
                <a:latin typeface="+mn-ea"/>
              </a:rPr>
              <a:t>kakao API</a:t>
            </a:r>
            <a:r>
              <a:rPr lang="ko-KR" altLang="en-US">
                <a:latin typeface="+mn-ea"/>
              </a:rPr>
              <a:t>를 적용하여 주소지에 대한 위도</a:t>
            </a:r>
            <a:r>
              <a:rPr lang="en-US" altLang="ko-KR">
                <a:latin typeface="+mn-ea"/>
              </a:rPr>
              <a:t>, </a:t>
            </a:r>
            <a:r>
              <a:rPr lang="ko-KR" altLang="en-US">
                <a:latin typeface="+mn-ea"/>
              </a:rPr>
              <a:t>경도 정보를 받아왔습니다</a:t>
            </a:r>
            <a:r>
              <a:rPr lang="en-US" altLang="ko-KR">
                <a:latin typeface="+mn-ea"/>
              </a:rPr>
              <a:t>.</a:t>
            </a:r>
            <a:endParaRPr lang="ko-KR" altLang="en-US" sz="1800">
              <a:latin typeface="+mn-ea"/>
              <a:ea typeface="+mn-ea"/>
            </a:endParaRPr>
          </a:p>
        </p:txBody>
      </p:sp>
    </p:spTree>
  </p:cSld>
  <p:clrMapOvr>
    <a:masterClrMapping/>
  </p:clrMapOvr>
  <mc:AlternateContent xmlns:mc="http://schemas.openxmlformats.org/markup-compatibility/2006" xmlns:p14="http://schemas.microsoft.com/office/powerpoint/2010/main">
    <mc:Choice Requires="p14">
      <p:transition/>
    </mc:Choice>
    <mc:Fallback xmlns="" xmlns:c="http://schemas.openxmlformats.org/drawingml/2006/chart" xmlns:dgm="http://schemas.openxmlformats.org/drawingml/2006/diagram" xmlns:dsp="http://schemas.microsoft.com/office/drawing/2008/diagram">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직사각형 1"/>
          <p:cNvSpPr/>
          <p:nvPr/>
        </p:nvSpPr>
        <p:spPr>
          <a:xfrm>
            <a:off x="0" y="-2"/>
            <a:ext cx="2438400" cy="160423"/>
          </a:xfrm>
          <a:prstGeom prst="rect">
            <a:avLst/>
          </a:prstGeom>
          <a:solidFill>
            <a:srgbClr val="F8B332">
              <a:alpha val="100000"/>
            </a:srgbClr>
          </a:solidFill>
          <a:ln w="19050" cap="flat" cmpd="sng" algn="ctr">
            <a:noFill/>
            <a:prstDash val="solid"/>
          </a:ln>
        </p:spPr>
        <p:txBody>
          <a:bodyPr anchor="ctr"/>
          <a:lstStyle/>
          <a:p>
            <a:pPr marL="0" indent="0" algn="ctr" defTabSz="914400" rtl="0" eaLnBrk="1" latinLnBrk="1" hangingPunct="1">
              <a:lnSpc>
                <a:spcPct val="100000"/>
              </a:lnSpc>
              <a:spcBef>
                <a:spcPct val="0"/>
              </a:spcBef>
              <a:spcAft>
                <a:spcPts val="0"/>
              </a:spcAft>
              <a:buNone/>
              <a:defRPr/>
            </a:pPr>
            <a:endParaRPr kumimoji="0" lang="ko-KR" altLang="en-US" sz="1800" b="0" i="0" u="none" strike="noStrike" kern="1200" cap="none" spc="0" normalizeH="0" baseline="0">
              <a:solidFill>
                <a:srgbClr val="FFFFFF"/>
              </a:solidFill>
              <a:latin typeface="Calibri"/>
              <a:ea typeface="맑은 고딕"/>
              <a:cs typeface="맑은 고딕"/>
            </a:endParaRPr>
          </a:p>
        </p:txBody>
      </p:sp>
      <p:sp>
        <p:nvSpPr>
          <p:cNvPr id="104" name="직사각형 2"/>
          <p:cNvSpPr/>
          <p:nvPr/>
        </p:nvSpPr>
        <p:spPr>
          <a:xfrm>
            <a:off x="2438400" y="-2"/>
            <a:ext cx="2438400" cy="160423"/>
          </a:xfrm>
          <a:prstGeom prst="rect">
            <a:avLst/>
          </a:prstGeom>
          <a:solidFill>
            <a:srgbClr val="F8B332">
              <a:alpha val="100000"/>
            </a:srgbClr>
          </a:solidFill>
          <a:ln w="19050" cap="flat" cmpd="sng" algn="ctr">
            <a:noFill/>
            <a:prstDash val="solid"/>
          </a:ln>
        </p:spPr>
        <p:txBody>
          <a:bodyPr anchor="ctr"/>
          <a:lstStyle/>
          <a:p>
            <a:pPr marL="0" indent="0" algn="ctr" defTabSz="914400" rtl="0" eaLnBrk="1" latinLnBrk="1" hangingPunct="1">
              <a:lnSpc>
                <a:spcPct val="100000"/>
              </a:lnSpc>
              <a:spcBef>
                <a:spcPct val="0"/>
              </a:spcBef>
              <a:spcAft>
                <a:spcPts val="0"/>
              </a:spcAft>
              <a:buNone/>
              <a:defRPr/>
            </a:pPr>
            <a:endParaRPr kumimoji="0" lang="ko-KR" altLang="en-US" sz="1800" b="0" i="0" u="none" strike="noStrike" kern="1200" cap="none" spc="0" normalizeH="0" baseline="0">
              <a:solidFill>
                <a:srgbClr val="FFFFFF"/>
              </a:solidFill>
              <a:latin typeface="Calibri"/>
              <a:ea typeface="맑은 고딕"/>
              <a:cs typeface="맑은 고딕"/>
            </a:endParaRPr>
          </a:p>
        </p:txBody>
      </p:sp>
      <p:sp>
        <p:nvSpPr>
          <p:cNvPr id="105" name="직사각형 3"/>
          <p:cNvSpPr/>
          <p:nvPr/>
        </p:nvSpPr>
        <p:spPr>
          <a:xfrm>
            <a:off x="4876800" y="-2"/>
            <a:ext cx="2438400" cy="160423"/>
          </a:xfrm>
          <a:prstGeom prst="rect">
            <a:avLst/>
          </a:prstGeom>
          <a:solidFill>
            <a:srgbClr val="F8B332">
              <a:alpha val="100000"/>
            </a:srgbClr>
          </a:solidFill>
          <a:ln w="19050" cap="flat" cmpd="sng" algn="ctr">
            <a:noFill/>
            <a:prstDash val="solid"/>
          </a:ln>
        </p:spPr>
        <p:txBody>
          <a:bodyPr anchor="ctr"/>
          <a:lstStyle/>
          <a:p>
            <a:pPr marL="0" indent="0" algn="ctr" defTabSz="914400" rtl="0" eaLnBrk="1" latinLnBrk="1" hangingPunct="1">
              <a:lnSpc>
                <a:spcPct val="100000"/>
              </a:lnSpc>
              <a:spcBef>
                <a:spcPct val="0"/>
              </a:spcBef>
              <a:spcAft>
                <a:spcPts val="0"/>
              </a:spcAft>
              <a:buNone/>
              <a:defRPr/>
            </a:pPr>
            <a:endParaRPr kumimoji="0" lang="ko-KR" altLang="en-US" sz="1800" b="0" i="0" u="none" strike="noStrike" kern="1200" cap="none" spc="0" normalizeH="0" baseline="0">
              <a:solidFill>
                <a:srgbClr val="FFFFFF"/>
              </a:solidFill>
              <a:latin typeface="Calibri"/>
              <a:ea typeface="맑은 고딕"/>
              <a:cs typeface="맑은 고딕"/>
            </a:endParaRPr>
          </a:p>
        </p:txBody>
      </p:sp>
      <p:sp>
        <p:nvSpPr>
          <p:cNvPr id="106" name="직사각형 4"/>
          <p:cNvSpPr/>
          <p:nvPr/>
        </p:nvSpPr>
        <p:spPr>
          <a:xfrm>
            <a:off x="7315200" y="-3"/>
            <a:ext cx="2438400" cy="160423"/>
          </a:xfrm>
          <a:prstGeom prst="rect">
            <a:avLst/>
          </a:prstGeom>
          <a:solidFill>
            <a:srgbClr val="B2B2B2">
              <a:alpha val="100000"/>
            </a:srgbClr>
          </a:solidFill>
          <a:ln w="19050" cap="flat" cmpd="sng" algn="ctr">
            <a:noFill/>
            <a:prstDash val="solid"/>
          </a:ln>
        </p:spPr>
        <p:txBody>
          <a:bodyPr anchor="ctr"/>
          <a:lstStyle/>
          <a:p>
            <a:pPr marL="0" indent="0" algn="ctr" defTabSz="914400" rtl="0" eaLnBrk="1" latinLnBrk="1" hangingPunct="1">
              <a:lnSpc>
                <a:spcPct val="100000"/>
              </a:lnSpc>
              <a:spcBef>
                <a:spcPct val="0"/>
              </a:spcBef>
              <a:spcAft>
                <a:spcPts val="0"/>
              </a:spcAft>
              <a:buNone/>
              <a:defRPr/>
            </a:pPr>
            <a:endParaRPr kumimoji="0" lang="ko-KR" altLang="en-US" sz="1800" b="0" i="0" u="none" strike="noStrike" kern="1200" cap="none" spc="0" normalizeH="0" baseline="0">
              <a:solidFill>
                <a:srgbClr val="FFFFFF"/>
              </a:solidFill>
              <a:latin typeface="Calibri"/>
              <a:ea typeface="맑은 고딕"/>
              <a:cs typeface="맑은 고딕"/>
            </a:endParaRPr>
          </a:p>
        </p:txBody>
      </p:sp>
      <p:sp>
        <p:nvSpPr>
          <p:cNvPr id="107" name="직사각형 5"/>
          <p:cNvSpPr/>
          <p:nvPr/>
        </p:nvSpPr>
        <p:spPr>
          <a:xfrm>
            <a:off x="9753600" y="-3"/>
            <a:ext cx="2438400" cy="160423"/>
          </a:xfrm>
          <a:prstGeom prst="rect">
            <a:avLst/>
          </a:prstGeom>
          <a:solidFill>
            <a:srgbClr val="B2B2B2">
              <a:alpha val="100000"/>
            </a:srgbClr>
          </a:solidFill>
          <a:ln w="19050" cap="flat" cmpd="sng" algn="ctr">
            <a:noFill/>
            <a:prstDash val="solid"/>
          </a:ln>
        </p:spPr>
        <p:txBody>
          <a:bodyPr anchor="ctr"/>
          <a:lstStyle/>
          <a:p>
            <a:pPr marL="0" indent="0" algn="ctr" defTabSz="914400" rtl="0" eaLnBrk="1" latinLnBrk="1" hangingPunct="1">
              <a:lnSpc>
                <a:spcPct val="100000"/>
              </a:lnSpc>
              <a:spcBef>
                <a:spcPct val="0"/>
              </a:spcBef>
              <a:spcAft>
                <a:spcPts val="0"/>
              </a:spcAft>
              <a:buNone/>
              <a:defRPr/>
            </a:pPr>
            <a:endParaRPr kumimoji="0" lang="ko-KR" altLang="en-US" sz="1800" b="0" i="0" u="none" strike="noStrike" kern="1200" cap="none" spc="0" normalizeH="0" baseline="0">
              <a:solidFill>
                <a:srgbClr val="FFFFFF"/>
              </a:solidFill>
              <a:latin typeface="Calibri"/>
              <a:ea typeface="맑은 고딕"/>
              <a:cs typeface="맑은 고딕"/>
            </a:endParaRPr>
          </a:p>
        </p:txBody>
      </p:sp>
      <p:sp>
        <p:nvSpPr>
          <p:cNvPr id="109" name="TextBox 108"/>
          <p:cNvSpPr txBox="1"/>
          <p:nvPr/>
        </p:nvSpPr>
        <p:spPr>
          <a:xfrm>
            <a:off x="718879" y="664819"/>
            <a:ext cx="3275828" cy="695351"/>
          </a:xfrm>
          <a:prstGeom prst="rect">
            <a:avLst/>
          </a:prstGeom>
        </p:spPr>
        <p:txBody>
          <a:bodyPr wrap="square">
            <a:spAutoFit/>
          </a:bodyPr>
          <a:lstStyle/>
          <a:p>
            <a:pPr marL="0" indent="0" algn="l" defTabSz="914400" rtl="0" eaLnBrk="1" latinLnBrk="1" hangingPunct="1">
              <a:lnSpc>
                <a:spcPct val="100000"/>
              </a:lnSpc>
              <a:spcBef>
                <a:spcPct val="0"/>
              </a:spcBef>
              <a:spcAft>
                <a:spcPts val="0"/>
              </a:spcAft>
              <a:buNone/>
              <a:defRPr/>
            </a:pPr>
            <a:r>
              <a:rPr kumimoji="0" lang="ko-KR" altLang="en-US" sz="4000" b="0" i="0" u="none" strike="noStrike" kern="1200" cap="none" spc="0" normalizeH="0" baseline="0">
                <a:solidFill>
                  <a:srgbClr val="F8B332"/>
                </a:solidFill>
                <a:latin typeface="Calibri"/>
                <a:ea typeface="맑은 고딕"/>
                <a:cs typeface="맑은 고딕"/>
              </a:rPr>
              <a:t>주요 기능</a:t>
            </a:r>
          </a:p>
        </p:txBody>
      </p:sp>
      <p:pic>
        <p:nvPicPr>
          <p:cNvPr id="8" name="그림 7"/>
          <p:cNvPicPr>
            <a:picLocks noChangeAspect="1"/>
          </p:cNvPicPr>
          <p:nvPr/>
        </p:nvPicPr>
        <p:blipFill rotWithShape="1">
          <a:blip r:embed="rId3"/>
          <a:stretch>
            <a:fillRect/>
          </a:stretch>
        </p:blipFill>
        <p:spPr>
          <a:xfrm>
            <a:off x="609211" y="1442126"/>
            <a:ext cx="11105269" cy="4918034"/>
          </a:xfrm>
          <a:prstGeom prst="rect">
            <a:avLst/>
          </a:prstGeom>
        </p:spPr>
      </p:pic>
    </p:spTree>
  </p:cSld>
  <p:clrMapOvr>
    <a:masterClrMapping/>
  </p:clrMapOvr>
  <mc:AlternateContent xmlns:mc="http://schemas.openxmlformats.org/markup-compatibility/2006" xmlns:p14="http://schemas.microsoft.com/office/powerpoint/2010/main">
    <mc:Choice Requires="p14">
      <p:transition/>
    </mc:Choice>
    <mc:Fallback xmlns="" xmlns:c="http://schemas.openxmlformats.org/drawingml/2006/chart" xmlns:dgm="http://schemas.openxmlformats.org/drawingml/2006/diagram" xmlns:dsp="http://schemas.microsoft.com/office/drawing/2008/diagram">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직사각형 1"/>
          <p:cNvSpPr/>
          <p:nvPr/>
        </p:nvSpPr>
        <p:spPr>
          <a:xfrm>
            <a:off x="0" y="-2"/>
            <a:ext cx="2438400" cy="160423"/>
          </a:xfrm>
          <a:prstGeom prst="rect">
            <a:avLst/>
          </a:prstGeom>
          <a:solidFill>
            <a:srgbClr val="F8B332">
              <a:alpha val="100000"/>
            </a:srgbClr>
          </a:solidFill>
          <a:ln w="19050" cap="flat" cmpd="sng" algn="ctr">
            <a:noFill/>
            <a:prstDash val="solid"/>
          </a:ln>
        </p:spPr>
        <p:txBody>
          <a:bodyPr anchor="ctr"/>
          <a:lstStyle/>
          <a:p>
            <a:pPr marL="0" indent="0" algn="ctr" defTabSz="914400" rtl="0" eaLnBrk="1" latinLnBrk="1" hangingPunct="1">
              <a:lnSpc>
                <a:spcPct val="100000"/>
              </a:lnSpc>
              <a:spcBef>
                <a:spcPct val="0"/>
              </a:spcBef>
              <a:spcAft>
                <a:spcPts val="0"/>
              </a:spcAft>
              <a:buNone/>
              <a:defRPr/>
            </a:pPr>
            <a:endParaRPr kumimoji="0" lang="ko-KR" altLang="en-US" sz="1800" b="0" i="0" u="none" strike="noStrike" kern="1200" cap="none" spc="0" normalizeH="0" baseline="0">
              <a:solidFill>
                <a:srgbClr val="FFFFFF"/>
              </a:solidFill>
              <a:latin typeface="Calibri"/>
              <a:ea typeface="맑은 고딕"/>
              <a:cs typeface="맑은 고딕"/>
            </a:endParaRPr>
          </a:p>
        </p:txBody>
      </p:sp>
      <p:sp>
        <p:nvSpPr>
          <p:cNvPr id="104" name="직사각형 2"/>
          <p:cNvSpPr/>
          <p:nvPr/>
        </p:nvSpPr>
        <p:spPr>
          <a:xfrm>
            <a:off x="2438400" y="-2"/>
            <a:ext cx="2438400" cy="160423"/>
          </a:xfrm>
          <a:prstGeom prst="rect">
            <a:avLst/>
          </a:prstGeom>
          <a:solidFill>
            <a:srgbClr val="F8B332">
              <a:alpha val="100000"/>
            </a:srgbClr>
          </a:solidFill>
          <a:ln w="19050" cap="flat" cmpd="sng" algn="ctr">
            <a:noFill/>
            <a:prstDash val="solid"/>
          </a:ln>
        </p:spPr>
        <p:txBody>
          <a:bodyPr anchor="ctr"/>
          <a:lstStyle/>
          <a:p>
            <a:pPr marL="0" indent="0" algn="ctr" defTabSz="914400" rtl="0" eaLnBrk="1" latinLnBrk="1" hangingPunct="1">
              <a:lnSpc>
                <a:spcPct val="100000"/>
              </a:lnSpc>
              <a:spcBef>
                <a:spcPct val="0"/>
              </a:spcBef>
              <a:spcAft>
                <a:spcPts val="0"/>
              </a:spcAft>
              <a:buNone/>
              <a:defRPr/>
            </a:pPr>
            <a:endParaRPr kumimoji="0" lang="ko-KR" altLang="en-US" sz="1800" b="0" i="0" u="none" strike="noStrike" kern="1200" cap="none" spc="0" normalizeH="0" baseline="0">
              <a:solidFill>
                <a:srgbClr val="FFFFFF"/>
              </a:solidFill>
              <a:latin typeface="Calibri"/>
              <a:ea typeface="맑은 고딕"/>
              <a:cs typeface="맑은 고딕"/>
            </a:endParaRPr>
          </a:p>
        </p:txBody>
      </p:sp>
      <p:sp>
        <p:nvSpPr>
          <p:cNvPr id="105" name="직사각형 3"/>
          <p:cNvSpPr/>
          <p:nvPr/>
        </p:nvSpPr>
        <p:spPr>
          <a:xfrm>
            <a:off x="4876800" y="-2"/>
            <a:ext cx="2438400" cy="160423"/>
          </a:xfrm>
          <a:prstGeom prst="rect">
            <a:avLst/>
          </a:prstGeom>
          <a:solidFill>
            <a:srgbClr val="F8B332">
              <a:alpha val="100000"/>
            </a:srgbClr>
          </a:solidFill>
          <a:ln w="19050" cap="flat" cmpd="sng" algn="ctr">
            <a:noFill/>
            <a:prstDash val="solid"/>
          </a:ln>
        </p:spPr>
        <p:txBody>
          <a:bodyPr anchor="ctr"/>
          <a:lstStyle/>
          <a:p>
            <a:pPr marL="0" indent="0" algn="ctr" defTabSz="914400" rtl="0" eaLnBrk="1" latinLnBrk="1" hangingPunct="1">
              <a:lnSpc>
                <a:spcPct val="100000"/>
              </a:lnSpc>
              <a:spcBef>
                <a:spcPct val="0"/>
              </a:spcBef>
              <a:spcAft>
                <a:spcPts val="0"/>
              </a:spcAft>
              <a:buNone/>
              <a:defRPr/>
            </a:pPr>
            <a:endParaRPr kumimoji="0" lang="ko-KR" altLang="en-US" sz="1800" b="0" i="0" u="none" strike="noStrike" kern="1200" cap="none" spc="0" normalizeH="0" baseline="0">
              <a:solidFill>
                <a:srgbClr val="FFFFFF"/>
              </a:solidFill>
              <a:latin typeface="Calibri"/>
              <a:ea typeface="맑은 고딕"/>
              <a:cs typeface="맑은 고딕"/>
            </a:endParaRPr>
          </a:p>
        </p:txBody>
      </p:sp>
      <p:sp>
        <p:nvSpPr>
          <p:cNvPr id="106" name="직사각형 4"/>
          <p:cNvSpPr/>
          <p:nvPr/>
        </p:nvSpPr>
        <p:spPr>
          <a:xfrm>
            <a:off x="7315200" y="-3"/>
            <a:ext cx="2438400" cy="160423"/>
          </a:xfrm>
          <a:prstGeom prst="rect">
            <a:avLst/>
          </a:prstGeom>
          <a:solidFill>
            <a:srgbClr val="B2B2B2">
              <a:alpha val="100000"/>
            </a:srgbClr>
          </a:solidFill>
          <a:ln w="19050" cap="flat" cmpd="sng" algn="ctr">
            <a:noFill/>
            <a:prstDash val="solid"/>
          </a:ln>
        </p:spPr>
        <p:txBody>
          <a:bodyPr anchor="ctr"/>
          <a:lstStyle/>
          <a:p>
            <a:pPr marL="0" indent="0" algn="ctr" defTabSz="914400" rtl="0" eaLnBrk="1" latinLnBrk="1" hangingPunct="1">
              <a:lnSpc>
                <a:spcPct val="100000"/>
              </a:lnSpc>
              <a:spcBef>
                <a:spcPct val="0"/>
              </a:spcBef>
              <a:spcAft>
                <a:spcPts val="0"/>
              </a:spcAft>
              <a:buNone/>
              <a:defRPr/>
            </a:pPr>
            <a:endParaRPr kumimoji="0" lang="ko-KR" altLang="en-US" sz="1800" b="0" i="0" u="none" strike="noStrike" kern="1200" cap="none" spc="0" normalizeH="0" baseline="0">
              <a:solidFill>
                <a:srgbClr val="FFFFFF"/>
              </a:solidFill>
              <a:latin typeface="Calibri"/>
              <a:ea typeface="맑은 고딕"/>
              <a:cs typeface="맑은 고딕"/>
            </a:endParaRPr>
          </a:p>
        </p:txBody>
      </p:sp>
      <p:sp>
        <p:nvSpPr>
          <p:cNvPr id="107" name="직사각형 5"/>
          <p:cNvSpPr/>
          <p:nvPr/>
        </p:nvSpPr>
        <p:spPr>
          <a:xfrm>
            <a:off x="9753600" y="-3"/>
            <a:ext cx="2438400" cy="160423"/>
          </a:xfrm>
          <a:prstGeom prst="rect">
            <a:avLst/>
          </a:prstGeom>
          <a:solidFill>
            <a:srgbClr val="B2B2B2">
              <a:alpha val="100000"/>
            </a:srgbClr>
          </a:solidFill>
          <a:ln w="19050" cap="flat" cmpd="sng" algn="ctr">
            <a:noFill/>
            <a:prstDash val="solid"/>
          </a:ln>
        </p:spPr>
        <p:txBody>
          <a:bodyPr anchor="ctr"/>
          <a:lstStyle/>
          <a:p>
            <a:pPr marL="0" indent="0" algn="ctr" defTabSz="914400" rtl="0" eaLnBrk="1" latinLnBrk="1" hangingPunct="1">
              <a:lnSpc>
                <a:spcPct val="100000"/>
              </a:lnSpc>
              <a:spcBef>
                <a:spcPct val="0"/>
              </a:spcBef>
              <a:spcAft>
                <a:spcPts val="0"/>
              </a:spcAft>
              <a:buNone/>
              <a:defRPr/>
            </a:pPr>
            <a:endParaRPr kumimoji="0" lang="ko-KR" altLang="en-US" sz="1800" b="0" i="0" u="none" strike="noStrike" kern="1200" cap="none" spc="0" normalizeH="0" baseline="0">
              <a:solidFill>
                <a:srgbClr val="FFFFFF"/>
              </a:solidFill>
              <a:latin typeface="Calibri"/>
              <a:ea typeface="맑은 고딕"/>
              <a:cs typeface="맑은 고딕"/>
            </a:endParaRPr>
          </a:p>
        </p:txBody>
      </p:sp>
      <p:sp>
        <p:nvSpPr>
          <p:cNvPr id="109" name="TextBox 108"/>
          <p:cNvSpPr txBox="1"/>
          <p:nvPr/>
        </p:nvSpPr>
        <p:spPr>
          <a:xfrm>
            <a:off x="718879" y="664819"/>
            <a:ext cx="3275828" cy="695351"/>
          </a:xfrm>
          <a:prstGeom prst="rect">
            <a:avLst/>
          </a:prstGeom>
        </p:spPr>
        <p:txBody>
          <a:bodyPr wrap="square">
            <a:spAutoFit/>
          </a:bodyPr>
          <a:lstStyle/>
          <a:p>
            <a:pPr marL="0" indent="0" algn="l" defTabSz="914400" rtl="0" eaLnBrk="1" latinLnBrk="1" hangingPunct="1">
              <a:lnSpc>
                <a:spcPct val="100000"/>
              </a:lnSpc>
              <a:spcBef>
                <a:spcPct val="0"/>
              </a:spcBef>
              <a:spcAft>
                <a:spcPts val="0"/>
              </a:spcAft>
              <a:buNone/>
              <a:defRPr/>
            </a:pPr>
            <a:r>
              <a:rPr kumimoji="0" lang="ko-KR" altLang="en-US" sz="4000" b="0" i="0" u="none" strike="noStrike" kern="1200" cap="none" spc="0" normalizeH="0" baseline="0">
                <a:solidFill>
                  <a:srgbClr val="F8B332"/>
                </a:solidFill>
                <a:latin typeface="Calibri"/>
                <a:ea typeface="맑은 고딕"/>
                <a:cs typeface="맑은 고딕"/>
              </a:rPr>
              <a:t>주요 기능</a:t>
            </a:r>
          </a:p>
        </p:txBody>
      </p:sp>
      <p:pic>
        <p:nvPicPr>
          <p:cNvPr id="8" name="그림 7"/>
          <p:cNvPicPr>
            <a:picLocks noChangeAspect="1"/>
          </p:cNvPicPr>
          <p:nvPr/>
        </p:nvPicPr>
        <p:blipFill rotWithShape="1">
          <a:blip r:embed="rId3"/>
          <a:stretch>
            <a:fillRect/>
          </a:stretch>
        </p:blipFill>
        <p:spPr>
          <a:xfrm>
            <a:off x="599440" y="1611526"/>
            <a:ext cx="11115040" cy="4768954"/>
          </a:xfrm>
          <a:prstGeom prst="rect">
            <a:avLst/>
          </a:prstGeom>
        </p:spPr>
      </p:pic>
    </p:spTree>
  </p:cSld>
  <p:clrMapOvr>
    <a:masterClrMapping/>
  </p:clrMapOvr>
  <mc:AlternateContent xmlns:mc="http://schemas.openxmlformats.org/markup-compatibility/2006" xmlns:p14="http://schemas.microsoft.com/office/powerpoint/2010/main">
    <mc:Choice Requires="p14">
      <p:transition/>
    </mc:Choice>
    <mc:Fallback xmlns="" xmlns:c="http://schemas.openxmlformats.org/drawingml/2006/chart" xmlns:dgm="http://schemas.openxmlformats.org/drawingml/2006/diagram" xmlns:dsp="http://schemas.microsoft.com/office/drawing/2008/diagram">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직사각형 1"/>
          <p:cNvSpPr/>
          <p:nvPr/>
        </p:nvSpPr>
        <p:spPr>
          <a:xfrm>
            <a:off x="0" y="-2"/>
            <a:ext cx="2438400" cy="160423"/>
          </a:xfrm>
          <a:prstGeom prst="rect">
            <a:avLst/>
          </a:prstGeom>
          <a:solidFill>
            <a:srgbClr val="F8B332">
              <a:alpha val="100000"/>
            </a:srgbClr>
          </a:solidFill>
          <a:ln w="19050" cap="flat" cmpd="sng" algn="ctr">
            <a:noFill/>
            <a:prstDash val="solid"/>
          </a:ln>
        </p:spPr>
        <p:txBody>
          <a:bodyPr anchor="ctr"/>
          <a:lstStyle/>
          <a:p>
            <a:pPr marL="0" indent="0" algn="ctr" defTabSz="914400" rtl="0" eaLnBrk="1" latinLnBrk="1" hangingPunct="1">
              <a:lnSpc>
                <a:spcPct val="100000"/>
              </a:lnSpc>
              <a:spcBef>
                <a:spcPct val="0"/>
              </a:spcBef>
              <a:spcAft>
                <a:spcPts val="0"/>
              </a:spcAft>
              <a:buNone/>
              <a:defRPr/>
            </a:pPr>
            <a:endParaRPr kumimoji="0" lang="ko-KR" altLang="en-US" sz="1800" b="0" i="0" u="none" strike="noStrike" kern="1200" cap="none" spc="0" normalizeH="0" baseline="0">
              <a:solidFill>
                <a:srgbClr val="FFFFFF"/>
              </a:solidFill>
              <a:latin typeface="Calibri"/>
              <a:ea typeface="맑은 고딕"/>
              <a:cs typeface="맑은 고딕"/>
            </a:endParaRPr>
          </a:p>
        </p:txBody>
      </p:sp>
      <p:sp>
        <p:nvSpPr>
          <p:cNvPr id="104" name="직사각형 2"/>
          <p:cNvSpPr/>
          <p:nvPr/>
        </p:nvSpPr>
        <p:spPr>
          <a:xfrm>
            <a:off x="2438400" y="-2"/>
            <a:ext cx="2438400" cy="160423"/>
          </a:xfrm>
          <a:prstGeom prst="rect">
            <a:avLst/>
          </a:prstGeom>
          <a:solidFill>
            <a:srgbClr val="F8B332">
              <a:alpha val="100000"/>
            </a:srgbClr>
          </a:solidFill>
          <a:ln w="19050" cap="flat" cmpd="sng" algn="ctr">
            <a:noFill/>
            <a:prstDash val="solid"/>
          </a:ln>
        </p:spPr>
        <p:txBody>
          <a:bodyPr anchor="ctr"/>
          <a:lstStyle/>
          <a:p>
            <a:pPr marL="0" indent="0" algn="ctr" defTabSz="914400" rtl="0" eaLnBrk="1" latinLnBrk="1" hangingPunct="1">
              <a:lnSpc>
                <a:spcPct val="100000"/>
              </a:lnSpc>
              <a:spcBef>
                <a:spcPct val="0"/>
              </a:spcBef>
              <a:spcAft>
                <a:spcPts val="0"/>
              </a:spcAft>
              <a:buNone/>
              <a:defRPr/>
            </a:pPr>
            <a:endParaRPr kumimoji="0" lang="ko-KR" altLang="en-US" sz="1800" b="0" i="0" u="none" strike="noStrike" kern="1200" cap="none" spc="0" normalizeH="0" baseline="0">
              <a:solidFill>
                <a:srgbClr val="FFFFFF"/>
              </a:solidFill>
              <a:latin typeface="Calibri"/>
              <a:ea typeface="맑은 고딕"/>
              <a:cs typeface="맑은 고딕"/>
            </a:endParaRPr>
          </a:p>
        </p:txBody>
      </p:sp>
      <p:sp>
        <p:nvSpPr>
          <p:cNvPr id="105" name="직사각형 3"/>
          <p:cNvSpPr/>
          <p:nvPr/>
        </p:nvSpPr>
        <p:spPr>
          <a:xfrm>
            <a:off x="4876800" y="-2"/>
            <a:ext cx="2438400" cy="160423"/>
          </a:xfrm>
          <a:prstGeom prst="rect">
            <a:avLst/>
          </a:prstGeom>
          <a:solidFill>
            <a:srgbClr val="F8B332">
              <a:alpha val="100000"/>
            </a:srgbClr>
          </a:solidFill>
          <a:ln w="19050" cap="flat" cmpd="sng" algn="ctr">
            <a:noFill/>
            <a:prstDash val="solid"/>
          </a:ln>
        </p:spPr>
        <p:txBody>
          <a:bodyPr anchor="ctr"/>
          <a:lstStyle/>
          <a:p>
            <a:pPr marL="0" indent="0" algn="ctr" defTabSz="914400" rtl="0" eaLnBrk="1" latinLnBrk="1" hangingPunct="1">
              <a:lnSpc>
                <a:spcPct val="100000"/>
              </a:lnSpc>
              <a:spcBef>
                <a:spcPct val="0"/>
              </a:spcBef>
              <a:spcAft>
                <a:spcPts val="0"/>
              </a:spcAft>
              <a:buNone/>
              <a:defRPr/>
            </a:pPr>
            <a:endParaRPr kumimoji="0" lang="ko-KR" altLang="en-US" sz="1800" b="0" i="0" u="none" strike="noStrike" kern="1200" cap="none" spc="0" normalizeH="0" baseline="0">
              <a:solidFill>
                <a:srgbClr val="FFFFFF"/>
              </a:solidFill>
              <a:latin typeface="Calibri"/>
              <a:ea typeface="맑은 고딕"/>
              <a:cs typeface="맑은 고딕"/>
            </a:endParaRPr>
          </a:p>
        </p:txBody>
      </p:sp>
      <p:sp>
        <p:nvSpPr>
          <p:cNvPr id="106" name="직사각형 4"/>
          <p:cNvSpPr/>
          <p:nvPr/>
        </p:nvSpPr>
        <p:spPr>
          <a:xfrm>
            <a:off x="7315200" y="-3"/>
            <a:ext cx="2438400" cy="160423"/>
          </a:xfrm>
          <a:prstGeom prst="rect">
            <a:avLst/>
          </a:prstGeom>
          <a:solidFill>
            <a:srgbClr val="B2B2B2">
              <a:alpha val="100000"/>
            </a:srgbClr>
          </a:solidFill>
          <a:ln w="19050" cap="flat" cmpd="sng" algn="ctr">
            <a:noFill/>
            <a:prstDash val="solid"/>
          </a:ln>
        </p:spPr>
        <p:txBody>
          <a:bodyPr anchor="ctr"/>
          <a:lstStyle/>
          <a:p>
            <a:pPr marL="0" indent="0" algn="ctr" defTabSz="914400" rtl="0" eaLnBrk="1" latinLnBrk="1" hangingPunct="1">
              <a:lnSpc>
                <a:spcPct val="100000"/>
              </a:lnSpc>
              <a:spcBef>
                <a:spcPct val="0"/>
              </a:spcBef>
              <a:spcAft>
                <a:spcPts val="0"/>
              </a:spcAft>
              <a:buNone/>
              <a:defRPr/>
            </a:pPr>
            <a:endParaRPr kumimoji="0" lang="ko-KR" altLang="en-US" sz="1800" b="0" i="0" u="none" strike="noStrike" kern="1200" cap="none" spc="0" normalizeH="0" baseline="0">
              <a:solidFill>
                <a:srgbClr val="FFFFFF"/>
              </a:solidFill>
              <a:latin typeface="Calibri"/>
              <a:ea typeface="맑은 고딕"/>
              <a:cs typeface="맑은 고딕"/>
            </a:endParaRPr>
          </a:p>
        </p:txBody>
      </p:sp>
      <p:sp>
        <p:nvSpPr>
          <p:cNvPr id="107" name="직사각형 5"/>
          <p:cNvSpPr/>
          <p:nvPr/>
        </p:nvSpPr>
        <p:spPr>
          <a:xfrm>
            <a:off x="9753600" y="-3"/>
            <a:ext cx="2438400" cy="160423"/>
          </a:xfrm>
          <a:prstGeom prst="rect">
            <a:avLst/>
          </a:prstGeom>
          <a:solidFill>
            <a:srgbClr val="B2B2B2">
              <a:alpha val="100000"/>
            </a:srgbClr>
          </a:solidFill>
          <a:ln w="19050" cap="flat" cmpd="sng" algn="ctr">
            <a:noFill/>
            <a:prstDash val="solid"/>
          </a:ln>
        </p:spPr>
        <p:txBody>
          <a:bodyPr anchor="ctr"/>
          <a:lstStyle/>
          <a:p>
            <a:pPr marL="0" indent="0" algn="ctr" defTabSz="914400" rtl="0" eaLnBrk="1" latinLnBrk="1" hangingPunct="1">
              <a:lnSpc>
                <a:spcPct val="100000"/>
              </a:lnSpc>
              <a:spcBef>
                <a:spcPct val="0"/>
              </a:spcBef>
              <a:spcAft>
                <a:spcPts val="0"/>
              </a:spcAft>
              <a:buNone/>
              <a:defRPr/>
            </a:pPr>
            <a:endParaRPr kumimoji="0" lang="ko-KR" altLang="en-US" sz="1800" b="0" i="0" u="none" strike="noStrike" kern="1200" cap="none" spc="0" normalizeH="0" baseline="0">
              <a:solidFill>
                <a:srgbClr val="FFFFFF"/>
              </a:solidFill>
              <a:latin typeface="Calibri"/>
              <a:ea typeface="맑은 고딕"/>
              <a:cs typeface="맑은 고딕"/>
            </a:endParaRPr>
          </a:p>
        </p:txBody>
      </p:sp>
      <p:sp>
        <p:nvSpPr>
          <p:cNvPr id="109" name="TextBox 108"/>
          <p:cNvSpPr txBox="1"/>
          <p:nvPr/>
        </p:nvSpPr>
        <p:spPr>
          <a:xfrm>
            <a:off x="718879" y="664819"/>
            <a:ext cx="3275828" cy="695351"/>
          </a:xfrm>
          <a:prstGeom prst="rect">
            <a:avLst/>
          </a:prstGeom>
        </p:spPr>
        <p:txBody>
          <a:bodyPr wrap="square">
            <a:spAutoFit/>
          </a:bodyPr>
          <a:lstStyle/>
          <a:p>
            <a:pPr marL="0" indent="0" algn="l" defTabSz="914400" rtl="0" eaLnBrk="1" latinLnBrk="1" hangingPunct="1">
              <a:lnSpc>
                <a:spcPct val="100000"/>
              </a:lnSpc>
              <a:spcBef>
                <a:spcPct val="0"/>
              </a:spcBef>
              <a:spcAft>
                <a:spcPts val="0"/>
              </a:spcAft>
              <a:buNone/>
              <a:defRPr/>
            </a:pPr>
            <a:r>
              <a:rPr kumimoji="0" lang="ko-KR" altLang="en-US" sz="4000" b="0" i="0" u="none" strike="noStrike" kern="1200" cap="none" spc="0" normalizeH="0" baseline="0">
                <a:solidFill>
                  <a:srgbClr val="F8B332"/>
                </a:solidFill>
                <a:latin typeface="Calibri"/>
                <a:ea typeface="맑은 고딕"/>
                <a:cs typeface="맑은 고딕"/>
              </a:rPr>
              <a:t>주요 기능</a:t>
            </a:r>
          </a:p>
        </p:txBody>
      </p:sp>
      <p:pic>
        <p:nvPicPr>
          <p:cNvPr id="8" name="그림 7"/>
          <p:cNvPicPr>
            <a:picLocks noChangeAspect="1"/>
          </p:cNvPicPr>
          <p:nvPr/>
        </p:nvPicPr>
        <p:blipFill rotWithShape="1">
          <a:blip r:embed="rId3"/>
          <a:stretch>
            <a:fillRect/>
          </a:stretch>
        </p:blipFill>
        <p:spPr>
          <a:xfrm>
            <a:off x="718879" y="1459534"/>
            <a:ext cx="7246867" cy="4819892"/>
          </a:xfrm>
          <a:prstGeom prst="rect">
            <a:avLst/>
          </a:prstGeom>
        </p:spPr>
      </p:pic>
      <p:pic>
        <p:nvPicPr>
          <p:cNvPr id="9" name="Object 34"/>
          <p:cNvPicPr>
            <a:picLocks noChangeAspect="1"/>
          </p:cNvPicPr>
          <p:nvPr/>
        </p:nvPicPr>
        <p:blipFill rotWithShape="1">
          <a:blip r:embed="rId4"/>
          <a:stretch>
            <a:fillRect/>
          </a:stretch>
        </p:blipFill>
        <p:spPr>
          <a:xfrm>
            <a:off x="8159009" y="1707368"/>
            <a:ext cx="400000" cy="526984"/>
          </a:xfrm>
          <a:prstGeom prst="rect">
            <a:avLst/>
          </a:prstGeom>
        </p:spPr>
      </p:pic>
      <p:sp>
        <p:nvSpPr>
          <p:cNvPr id="10" name="TextBox 9"/>
          <p:cNvSpPr txBox="1"/>
          <p:nvPr/>
        </p:nvSpPr>
        <p:spPr>
          <a:xfrm>
            <a:off x="8559009" y="1707368"/>
            <a:ext cx="3209423" cy="1200329"/>
          </a:xfrm>
          <a:prstGeom prst="rect">
            <a:avLst/>
          </a:prstGeom>
          <a:noFill/>
        </p:spPr>
        <p:txBody>
          <a:bodyPr wrap="square">
            <a:spAutoFit/>
          </a:bodyPr>
          <a:lstStyle/>
          <a:p>
            <a:pPr lvl="0">
              <a:defRPr/>
            </a:pPr>
            <a:r>
              <a:rPr lang="ko-KR" altLang="en-US">
                <a:latin typeface="+mn-ea"/>
              </a:rPr>
              <a:t>회원가입 시 </a:t>
            </a:r>
            <a:r>
              <a:rPr lang="en-US" altLang="ko-KR">
                <a:latin typeface="+mn-ea"/>
              </a:rPr>
              <a:t>PersonType</a:t>
            </a:r>
            <a:r>
              <a:rPr lang="ko-KR" altLang="en-US">
                <a:latin typeface="+mn-ea"/>
              </a:rPr>
              <a:t>에 상관없이 한 컨트롤로 들어와 모든 처리를 한 번에 처리 되도록 개발했습니다</a:t>
            </a:r>
            <a:r>
              <a:rPr lang="en-US" altLang="ko-KR">
                <a:latin typeface="+mn-ea"/>
              </a:rPr>
              <a:t>.</a:t>
            </a:r>
          </a:p>
        </p:txBody>
      </p:sp>
    </p:spTree>
  </p:cSld>
  <p:clrMapOvr>
    <a:masterClrMapping/>
  </p:clrMapOvr>
  <mc:AlternateContent xmlns:mc="http://schemas.openxmlformats.org/markup-compatibility/2006" xmlns:p14="http://schemas.microsoft.com/office/powerpoint/2010/main">
    <mc:Choice Requires="p14">
      <p:transition/>
    </mc:Choice>
    <mc:Fallback xmlns="" xmlns:c="http://schemas.openxmlformats.org/drawingml/2006/chart" xmlns:dgm="http://schemas.openxmlformats.org/drawingml/2006/diagram" xmlns:dsp="http://schemas.microsoft.com/office/drawing/2008/diagram">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8B332"/>
        </a:solidFill>
        <a:effectLst/>
      </p:bgPr>
    </p:bg>
    <p:spTree>
      <p:nvGrpSpPr>
        <p:cNvPr id="1" name=""/>
        <p:cNvGrpSpPr/>
        <p:nvPr/>
      </p:nvGrpSpPr>
      <p:grpSpPr>
        <a:xfrm>
          <a:off x="0" y="0"/>
          <a:ext cx="0" cy="0"/>
          <a:chOff x="0" y="0"/>
          <a:chExt cx="0" cy="0"/>
        </a:xfrm>
      </p:grpSpPr>
      <p:pic>
        <p:nvPicPr>
          <p:cNvPr id="3" name="그림 2"/>
          <p:cNvPicPr>
            <a:picLocks noChangeAspect="1"/>
          </p:cNvPicPr>
          <p:nvPr/>
        </p:nvPicPr>
        <p:blipFill rotWithShape="1">
          <a:blip r:embed="rId2"/>
          <a:srcRect/>
          <a:stretch>
            <a:fillRect/>
          </a:stretch>
        </p:blipFill>
        <p:spPr>
          <a:xfrm>
            <a:off x="6096000" y="-1"/>
            <a:ext cx="6096000" cy="6858001"/>
          </a:xfrm>
          <a:prstGeom prst="rect">
            <a:avLst/>
          </a:prstGeom>
        </p:spPr>
      </p:pic>
      <p:cxnSp>
        <p:nvCxnSpPr>
          <p:cNvPr id="5" name="직선 연결선 4"/>
          <p:cNvCxnSpPr/>
          <p:nvPr/>
        </p:nvCxnSpPr>
        <p:spPr>
          <a:xfrm>
            <a:off x="802105" y="1540042"/>
            <a:ext cx="529389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1965157" y="949750"/>
            <a:ext cx="1183808" cy="369332"/>
          </a:xfrm>
          <a:prstGeom prst="rect">
            <a:avLst/>
          </a:prstGeom>
          <a:noFill/>
        </p:spPr>
        <p:txBody>
          <a:bodyPr wrap="none">
            <a:spAutoFit/>
          </a:bodyPr>
          <a:lstStyle/>
          <a:p>
            <a:pPr lvl="0">
              <a:defRPr/>
            </a:pPr>
            <a:r>
              <a:rPr lang="en-US" altLang="ko-KR">
                <a:solidFill>
                  <a:schemeClr val="bg1"/>
                </a:solidFill>
                <a:latin typeface="+mj-lt"/>
              </a:rPr>
              <a:t>CONTENTS</a:t>
            </a:r>
          </a:p>
        </p:txBody>
      </p:sp>
      <p:grpSp>
        <p:nvGrpSpPr>
          <p:cNvPr id="10" name="그룹 9"/>
          <p:cNvGrpSpPr/>
          <p:nvPr/>
        </p:nvGrpSpPr>
        <p:grpSpPr>
          <a:xfrm>
            <a:off x="802105" y="2388685"/>
            <a:ext cx="4108985" cy="523220"/>
            <a:chOff x="802105" y="2134906"/>
            <a:chExt cx="4108985" cy="523220"/>
          </a:xfrm>
        </p:grpSpPr>
        <p:sp>
          <p:nvSpPr>
            <p:cNvPr id="8" name="TextBox 7"/>
            <p:cNvSpPr txBox="1"/>
            <p:nvPr/>
          </p:nvSpPr>
          <p:spPr>
            <a:xfrm>
              <a:off x="802105" y="2134906"/>
              <a:ext cx="403760" cy="523220"/>
            </a:xfrm>
            <a:prstGeom prst="rect">
              <a:avLst/>
            </a:prstGeom>
            <a:noFill/>
          </p:spPr>
          <p:txBody>
            <a:bodyPr wrap="none">
              <a:spAutoFit/>
            </a:bodyPr>
            <a:lstStyle/>
            <a:p>
              <a:pPr lvl="0">
                <a:defRPr/>
              </a:pPr>
              <a:r>
                <a:rPr lang="en-US" altLang="ko-KR" sz="2800" spc="300">
                  <a:solidFill>
                    <a:schemeClr val="bg1"/>
                  </a:solidFill>
                  <a:latin typeface="+mj-lt"/>
                </a:rPr>
                <a:t>1</a:t>
              </a:r>
              <a:endParaRPr lang="ko-KR" altLang="en-US" sz="2800" spc="300">
                <a:solidFill>
                  <a:schemeClr val="bg1"/>
                </a:solidFill>
                <a:latin typeface="+mj-lt"/>
              </a:endParaRPr>
            </a:p>
          </p:txBody>
        </p:sp>
        <p:sp>
          <p:nvSpPr>
            <p:cNvPr id="9" name="TextBox 8"/>
            <p:cNvSpPr txBox="1"/>
            <p:nvPr/>
          </p:nvSpPr>
          <p:spPr>
            <a:xfrm>
              <a:off x="1611850" y="2134906"/>
              <a:ext cx="3299240" cy="523220"/>
            </a:xfrm>
            <a:prstGeom prst="rect">
              <a:avLst/>
            </a:prstGeom>
            <a:noFill/>
          </p:spPr>
          <p:txBody>
            <a:bodyPr wrap="none">
              <a:spAutoFit/>
            </a:bodyPr>
            <a:lstStyle/>
            <a:p>
              <a:pPr lvl="0">
                <a:defRPr/>
              </a:pPr>
              <a:r>
                <a:rPr lang="ko-KR" altLang="en-US" sz="2800" spc="-300">
                  <a:solidFill>
                    <a:schemeClr val="bg1"/>
                  </a:solidFill>
                </a:rPr>
                <a:t>개발 일정  및  기획 의도</a:t>
              </a:r>
            </a:p>
          </p:txBody>
        </p:sp>
      </p:grpSp>
      <p:pic>
        <p:nvPicPr>
          <p:cNvPr id="20" name="그림 2"/>
          <p:cNvPicPr>
            <a:picLocks noChangeAspect="1"/>
          </p:cNvPicPr>
          <p:nvPr/>
        </p:nvPicPr>
        <p:blipFill rotWithShape="1">
          <a:blip r:embed="rId3"/>
          <a:stretch>
            <a:fillRect/>
          </a:stretch>
        </p:blipFill>
        <p:spPr>
          <a:xfrm>
            <a:off x="4159781" y="485020"/>
            <a:ext cx="1565911" cy="834061"/>
          </a:xfrm>
          <a:prstGeom prst="rect">
            <a:avLst/>
          </a:prstGeom>
        </p:spPr>
      </p:pic>
      <p:grpSp>
        <p:nvGrpSpPr>
          <p:cNvPr id="11" name="그룹 10"/>
          <p:cNvGrpSpPr/>
          <p:nvPr/>
        </p:nvGrpSpPr>
        <p:grpSpPr>
          <a:xfrm>
            <a:off x="802105" y="3421169"/>
            <a:ext cx="2308760" cy="510751"/>
            <a:chOff x="802105" y="2134906"/>
            <a:chExt cx="2308760" cy="510751"/>
          </a:xfrm>
        </p:grpSpPr>
        <p:sp>
          <p:nvSpPr>
            <p:cNvPr id="12" name="TextBox 11"/>
            <p:cNvSpPr txBox="1"/>
            <p:nvPr/>
          </p:nvSpPr>
          <p:spPr>
            <a:xfrm>
              <a:off x="802105" y="2134906"/>
              <a:ext cx="403760" cy="510751"/>
            </a:xfrm>
            <a:prstGeom prst="rect">
              <a:avLst/>
            </a:prstGeom>
            <a:noFill/>
          </p:spPr>
          <p:txBody>
            <a:bodyPr wrap="none">
              <a:spAutoFit/>
            </a:bodyPr>
            <a:lstStyle/>
            <a:p>
              <a:pPr lvl="0">
                <a:defRPr/>
              </a:pPr>
              <a:r>
                <a:rPr lang="en-US" altLang="ko-KR" sz="2800" spc="300">
                  <a:solidFill>
                    <a:schemeClr val="bg1"/>
                  </a:solidFill>
                  <a:latin typeface="+mj-lt"/>
                </a:rPr>
                <a:t>2</a:t>
              </a:r>
              <a:endParaRPr lang="ko-KR" altLang="en-US" sz="2800" spc="300">
                <a:solidFill>
                  <a:schemeClr val="bg1"/>
                </a:solidFill>
                <a:latin typeface="+mj-lt"/>
              </a:endParaRPr>
            </a:p>
          </p:txBody>
        </p:sp>
        <p:sp>
          <p:nvSpPr>
            <p:cNvPr id="13" name="TextBox 12"/>
            <p:cNvSpPr txBox="1"/>
            <p:nvPr/>
          </p:nvSpPr>
          <p:spPr>
            <a:xfrm>
              <a:off x="1611850" y="2134906"/>
              <a:ext cx="1499015" cy="510751"/>
            </a:xfrm>
            <a:prstGeom prst="rect">
              <a:avLst/>
            </a:prstGeom>
            <a:noFill/>
          </p:spPr>
          <p:txBody>
            <a:bodyPr wrap="none">
              <a:spAutoFit/>
            </a:bodyPr>
            <a:lstStyle/>
            <a:p>
              <a:pPr lvl="0">
                <a:defRPr/>
              </a:pPr>
              <a:r>
                <a:rPr lang="ko-KR" altLang="en-US" sz="2800" spc="-300">
                  <a:solidFill>
                    <a:schemeClr val="bg1"/>
                  </a:solidFill>
                </a:rPr>
                <a:t>설계 내용</a:t>
              </a:r>
            </a:p>
          </p:txBody>
        </p:sp>
      </p:grpSp>
      <p:grpSp>
        <p:nvGrpSpPr>
          <p:cNvPr id="14" name="그룹 13"/>
          <p:cNvGrpSpPr/>
          <p:nvPr/>
        </p:nvGrpSpPr>
        <p:grpSpPr>
          <a:xfrm>
            <a:off x="802105" y="4453653"/>
            <a:ext cx="2308760" cy="523220"/>
            <a:chOff x="802105" y="2134906"/>
            <a:chExt cx="2308760" cy="523220"/>
          </a:xfrm>
        </p:grpSpPr>
        <p:sp>
          <p:nvSpPr>
            <p:cNvPr id="15" name="TextBox 14"/>
            <p:cNvSpPr txBox="1"/>
            <p:nvPr/>
          </p:nvSpPr>
          <p:spPr>
            <a:xfrm>
              <a:off x="802105" y="2134906"/>
              <a:ext cx="403760" cy="523220"/>
            </a:xfrm>
            <a:prstGeom prst="rect">
              <a:avLst/>
            </a:prstGeom>
            <a:noFill/>
          </p:spPr>
          <p:txBody>
            <a:bodyPr wrap="none">
              <a:spAutoFit/>
            </a:bodyPr>
            <a:lstStyle/>
            <a:p>
              <a:pPr lvl="0">
                <a:defRPr/>
              </a:pPr>
              <a:r>
                <a:rPr lang="en-US" altLang="ko-KR" sz="2800" spc="300">
                  <a:solidFill>
                    <a:schemeClr val="bg1"/>
                  </a:solidFill>
                  <a:latin typeface="+mj-lt"/>
                </a:rPr>
                <a:t>3</a:t>
              </a:r>
              <a:endParaRPr lang="ko-KR" altLang="en-US" sz="2800" spc="300">
                <a:solidFill>
                  <a:schemeClr val="bg1"/>
                </a:solidFill>
                <a:latin typeface="+mj-lt"/>
              </a:endParaRPr>
            </a:p>
          </p:txBody>
        </p:sp>
        <p:sp>
          <p:nvSpPr>
            <p:cNvPr id="16" name="TextBox 15"/>
            <p:cNvSpPr txBox="1"/>
            <p:nvPr/>
          </p:nvSpPr>
          <p:spPr>
            <a:xfrm>
              <a:off x="1611850" y="2134906"/>
              <a:ext cx="1499015" cy="516492"/>
            </a:xfrm>
            <a:prstGeom prst="rect">
              <a:avLst/>
            </a:prstGeom>
            <a:noFill/>
          </p:spPr>
          <p:txBody>
            <a:bodyPr wrap="none">
              <a:spAutoFit/>
            </a:bodyPr>
            <a:lstStyle/>
            <a:p>
              <a:pPr lvl="0">
                <a:defRPr/>
              </a:pPr>
              <a:r>
                <a:rPr lang="ko-KR" altLang="en-US" sz="2800" spc="-300">
                  <a:solidFill>
                    <a:schemeClr val="bg1"/>
                  </a:solidFill>
                </a:rPr>
                <a:t>기능 소개</a:t>
              </a:r>
            </a:p>
          </p:txBody>
        </p:sp>
      </p:grpSp>
      <p:grpSp>
        <p:nvGrpSpPr>
          <p:cNvPr id="17" name="그룹 16"/>
          <p:cNvGrpSpPr/>
          <p:nvPr/>
        </p:nvGrpSpPr>
        <p:grpSpPr>
          <a:xfrm>
            <a:off x="802105" y="5486137"/>
            <a:ext cx="1632485" cy="512708"/>
            <a:chOff x="802105" y="2134906"/>
            <a:chExt cx="1632485" cy="512708"/>
          </a:xfrm>
        </p:grpSpPr>
        <p:sp>
          <p:nvSpPr>
            <p:cNvPr id="18" name="TextBox 17"/>
            <p:cNvSpPr txBox="1"/>
            <p:nvPr/>
          </p:nvSpPr>
          <p:spPr>
            <a:xfrm>
              <a:off x="802105" y="2134906"/>
              <a:ext cx="403760" cy="512708"/>
            </a:xfrm>
            <a:prstGeom prst="rect">
              <a:avLst/>
            </a:prstGeom>
            <a:noFill/>
          </p:spPr>
          <p:txBody>
            <a:bodyPr wrap="none">
              <a:spAutoFit/>
            </a:bodyPr>
            <a:lstStyle/>
            <a:p>
              <a:pPr lvl="0">
                <a:defRPr/>
              </a:pPr>
              <a:r>
                <a:rPr lang="en-US" altLang="ko-KR" sz="2800" spc="300">
                  <a:solidFill>
                    <a:schemeClr val="bg1"/>
                  </a:solidFill>
                  <a:latin typeface="+mj-lt"/>
                </a:rPr>
                <a:t>4</a:t>
              </a:r>
            </a:p>
          </p:txBody>
        </p:sp>
        <p:sp>
          <p:nvSpPr>
            <p:cNvPr id="19" name="TextBox 18"/>
            <p:cNvSpPr txBox="1"/>
            <p:nvPr/>
          </p:nvSpPr>
          <p:spPr>
            <a:xfrm>
              <a:off x="1611850" y="2134906"/>
              <a:ext cx="822740" cy="512708"/>
            </a:xfrm>
            <a:prstGeom prst="rect">
              <a:avLst/>
            </a:prstGeom>
            <a:noFill/>
          </p:spPr>
          <p:txBody>
            <a:bodyPr wrap="none">
              <a:spAutoFit/>
            </a:bodyPr>
            <a:lstStyle/>
            <a:p>
              <a:pPr lvl="0">
                <a:defRPr/>
              </a:pPr>
              <a:r>
                <a:rPr lang="ko-KR" altLang="en-US" sz="2800" spc="-300">
                  <a:solidFill>
                    <a:schemeClr val="bg1"/>
                  </a:solidFill>
                </a:rPr>
                <a:t>후기</a:t>
              </a:r>
            </a:p>
          </p:txBody>
        </p:sp>
      </p:grpSp>
      <p:sp>
        <p:nvSpPr>
          <p:cNvPr id="6" name="TextBox 5"/>
          <p:cNvSpPr txBox="1"/>
          <p:nvPr/>
        </p:nvSpPr>
        <p:spPr>
          <a:xfrm>
            <a:off x="802105" y="611196"/>
            <a:ext cx="1040670" cy="707886"/>
          </a:xfrm>
          <a:prstGeom prst="rect">
            <a:avLst/>
          </a:prstGeom>
          <a:noFill/>
        </p:spPr>
        <p:txBody>
          <a:bodyPr wrap="none">
            <a:spAutoFit/>
          </a:bodyPr>
          <a:lstStyle/>
          <a:p>
            <a:pPr lvl="0">
              <a:defRPr/>
            </a:pPr>
            <a:r>
              <a:rPr lang="ko-KR" altLang="en-US" sz="4000" spc="-300">
                <a:solidFill>
                  <a:schemeClr val="bg1"/>
                </a:solidFill>
                <a:latin typeface="+mn-ea"/>
              </a:rPr>
              <a:t>목차</a:t>
            </a:r>
          </a:p>
        </p:txBody>
      </p:sp>
      <p:pic>
        <p:nvPicPr>
          <p:cNvPr id="21" name="그림 9"/>
          <p:cNvPicPr>
            <a:picLocks noChangeAspect="1"/>
          </p:cNvPicPr>
          <p:nvPr/>
        </p:nvPicPr>
        <p:blipFill rotWithShape="1">
          <a:blip r:embed="rId4"/>
          <a:stretch>
            <a:fillRect/>
          </a:stretch>
        </p:blipFill>
        <p:spPr>
          <a:xfrm>
            <a:off x="4942737" y="541911"/>
            <a:ext cx="871570" cy="720279"/>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fade/>
      </p:transition>
    </mc:Choice>
    <mc:Fallback xmlns:dsp="http://schemas.microsoft.com/office/drawing/2008/diagram" xmlns:dgm="http://schemas.openxmlformats.org/drawingml/2006/diagram" xmlns:c="http://schemas.openxmlformats.org/drawingml/2006/chart" xmlns="">
      <p:transition xmlns:mc="http://schemas.openxmlformats.org/markup-compatibility/2006" xmlns:hp="http://schemas.haansoft.com/office/presentation/8.0" spd="med" mc:Ignorable="hp" hp:hslDur="100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108" name="Google Shape;108;p9"/>
          <p:cNvSpPr/>
          <p:nvPr/>
        </p:nvSpPr>
        <p:spPr>
          <a:xfrm>
            <a:off x="300766" y="377712"/>
            <a:ext cx="11472400" cy="6150000"/>
          </a:xfrm>
          <a:prstGeom prst="rect">
            <a:avLst/>
          </a:prstGeom>
          <a:solidFill>
            <a:srgbClr val="FFFFFF">
              <a:alpha val="100000"/>
            </a:srgbClr>
          </a:solidFill>
          <a:ln>
            <a:noFill/>
          </a:ln>
        </p:spPr>
        <p:txBody>
          <a:bodyPr wrap="square" lIns="91424" tIns="45700" rIns="91424" bIns="45700" anchor="ctr" anchorCtr="0">
            <a:noAutofit/>
          </a:bodyPr>
          <a:lstStyle/>
          <a:p>
            <a:pPr marL="0" marR="0" lvl="0" indent="0" algn="ctr" defTabSz="914400" rtl="0" eaLnBrk="1" latinLnBrk="1" hangingPunct="1">
              <a:lnSpc>
                <a:spcPct val="100000"/>
              </a:lnSpc>
              <a:spcBef>
                <a:spcPts val="0"/>
              </a:spcBef>
              <a:spcAft>
                <a:spcPts val="0"/>
              </a:spcAft>
              <a:buNone/>
              <a:defRPr/>
            </a:pPr>
            <a:endParaRPr kumimoji="0" sz="1800" b="0" i="0" u="none" strike="noStrike" kern="1200" cap="none" spc="0" normalizeH="0" baseline="0">
              <a:solidFill>
                <a:srgbClr val="000000"/>
              </a:solidFill>
              <a:latin typeface="Calibri"/>
              <a:ea typeface="Calibri"/>
              <a:cs typeface="Calibri"/>
              <a:sym typeface="Calibri"/>
            </a:endParaRPr>
          </a:p>
        </p:txBody>
      </p:sp>
      <p:grpSp>
        <p:nvGrpSpPr>
          <p:cNvPr id="86" name="그룹 1009"/>
          <p:cNvGrpSpPr/>
          <p:nvPr/>
        </p:nvGrpSpPr>
        <p:grpSpPr>
          <a:xfrm>
            <a:off x="7605991" y="2491790"/>
            <a:ext cx="3499302" cy="56602"/>
            <a:chOff x="13584130" y="2972713"/>
            <a:chExt cx="5248953" cy="84904"/>
          </a:xfrm>
        </p:grpSpPr>
        <p:pic>
          <p:nvPicPr>
            <p:cNvPr id="87" name="Object 31"/>
            <p:cNvPicPr>
              <a:picLocks noChangeAspect="1"/>
            </p:cNvPicPr>
            <p:nvPr/>
          </p:nvPicPr>
          <p:blipFill rotWithShape="1">
            <a:blip r:embed="rId3"/>
            <a:stretch>
              <a:fillRect/>
            </a:stretch>
          </p:blipFill>
          <p:spPr>
            <a:xfrm>
              <a:off x="13584130" y="2972713"/>
              <a:ext cx="5248953" cy="84904"/>
            </a:xfrm>
            <a:prstGeom prst="rect">
              <a:avLst/>
            </a:prstGeom>
          </p:spPr>
        </p:pic>
      </p:grpSp>
      <p:pic>
        <p:nvPicPr>
          <p:cNvPr id="88" name="Object 34"/>
          <p:cNvPicPr>
            <a:picLocks noChangeAspect="1"/>
          </p:cNvPicPr>
          <p:nvPr/>
        </p:nvPicPr>
        <p:blipFill rotWithShape="1">
          <a:blip r:embed="rId4"/>
          <a:stretch>
            <a:fillRect/>
          </a:stretch>
        </p:blipFill>
        <p:spPr>
          <a:xfrm>
            <a:off x="7621864" y="866797"/>
            <a:ext cx="400000" cy="526984"/>
          </a:xfrm>
          <a:prstGeom prst="rect">
            <a:avLst/>
          </a:prstGeom>
        </p:spPr>
      </p:pic>
      <p:pic>
        <p:nvPicPr>
          <p:cNvPr id="89" name="Object 36"/>
          <p:cNvPicPr>
            <a:picLocks noChangeAspect="1"/>
          </p:cNvPicPr>
          <p:nvPr/>
        </p:nvPicPr>
        <p:blipFill rotWithShape="1">
          <a:blip r:embed="rId5"/>
          <a:stretch>
            <a:fillRect/>
          </a:stretch>
        </p:blipFill>
        <p:spPr>
          <a:xfrm>
            <a:off x="7563377" y="2559989"/>
            <a:ext cx="400000" cy="526984"/>
          </a:xfrm>
          <a:prstGeom prst="rect">
            <a:avLst/>
          </a:prstGeom>
        </p:spPr>
      </p:pic>
      <p:pic>
        <p:nvPicPr>
          <p:cNvPr id="90" name="Object 38"/>
          <p:cNvPicPr>
            <a:picLocks noChangeAspect="1"/>
          </p:cNvPicPr>
          <p:nvPr/>
        </p:nvPicPr>
        <p:blipFill rotWithShape="1">
          <a:blip r:embed="rId6"/>
          <a:stretch>
            <a:fillRect/>
          </a:stretch>
        </p:blipFill>
        <p:spPr>
          <a:xfrm>
            <a:off x="7547504" y="4036268"/>
            <a:ext cx="431746" cy="526984"/>
          </a:xfrm>
          <a:prstGeom prst="rect">
            <a:avLst/>
          </a:prstGeom>
        </p:spPr>
      </p:pic>
      <p:grpSp>
        <p:nvGrpSpPr>
          <p:cNvPr id="91" name="그룹 1010"/>
          <p:cNvGrpSpPr/>
          <p:nvPr/>
        </p:nvGrpSpPr>
        <p:grpSpPr>
          <a:xfrm>
            <a:off x="7563377" y="3984694"/>
            <a:ext cx="3499302" cy="56602"/>
            <a:chOff x="13584130" y="4972239"/>
            <a:chExt cx="5248953" cy="84904"/>
          </a:xfrm>
        </p:grpSpPr>
        <p:pic>
          <p:nvPicPr>
            <p:cNvPr id="92" name="Object 40"/>
            <p:cNvPicPr>
              <a:picLocks noChangeAspect="1"/>
            </p:cNvPicPr>
            <p:nvPr/>
          </p:nvPicPr>
          <p:blipFill rotWithShape="1">
            <a:blip r:embed="rId3"/>
            <a:stretch>
              <a:fillRect/>
            </a:stretch>
          </p:blipFill>
          <p:spPr>
            <a:xfrm>
              <a:off x="13584130" y="4972239"/>
              <a:ext cx="5248953" cy="84904"/>
            </a:xfrm>
            <a:prstGeom prst="rect">
              <a:avLst/>
            </a:prstGeom>
          </p:spPr>
        </p:pic>
      </p:grpSp>
      <p:grpSp>
        <p:nvGrpSpPr>
          <p:cNvPr id="93" name="그룹 1011"/>
          <p:cNvGrpSpPr/>
          <p:nvPr/>
        </p:nvGrpSpPr>
        <p:grpSpPr>
          <a:xfrm>
            <a:off x="7621864" y="6065000"/>
            <a:ext cx="3499302" cy="56602"/>
            <a:chOff x="13584130" y="7081089"/>
            <a:chExt cx="5248953" cy="84904"/>
          </a:xfrm>
        </p:grpSpPr>
        <p:pic>
          <p:nvPicPr>
            <p:cNvPr id="94" name="Object 43"/>
            <p:cNvPicPr>
              <a:picLocks noChangeAspect="1"/>
            </p:cNvPicPr>
            <p:nvPr/>
          </p:nvPicPr>
          <p:blipFill rotWithShape="1">
            <a:blip r:embed="rId3"/>
            <a:stretch>
              <a:fillRect/>
            </a:stretch>
          </p:blipFill>
          <p:spPr>
            <a:xfrm>
              <a:off x="13584130" y="7081089"/>
              <a:ext cx="5248953" cy="84904"/>
            </a:xfrm>
            <a:prstGeom prst="rect">
              <a:avLst/>
            </a:prstGeom>
          </p:spPr>
        </p:pic>
      </p:grpSp>
      <p:sp>
        <p:nvSpPr>
          <p:cNvPr id="95" name="TextBox 94"/>
          <p:cNvSpPr txBox="1"/>
          <p:nvPr/>
        </p:nvSpPr>
        <p:spPr>
          <a:xfrm>
            <a:off x="7763377" y="1311707"/>
            <a:ext cx="3209423" cy="1181938"/>
          </a:xfrm>
          <a:prstGeom prst="rect">
            <a:avLst/>
          </a:prstGeom>
          <a:noFill/>
        </p:spPr>
        <p:txBody>
          <a:bodyPr wrap="square">
            <a:spAutoFit/>
          </a:bodyPr>
          <a:lstStyle/>
          <a:p>
            <a:pPr lvl="0">
              <a:defRPr/>
            </a:pPr>
            <a:r>
              <a:rPr lang="ko-KR" altLang="en-US" sz="1800">
                <a:latin typeface="+mn-ea"/>
                <a:ea typeface="+mn-ea"/>
              </a:rPr>
              <a:t>가게를 중심으로 북서</a:t>
            </a:r>
            <a:r>
              <a:rPr lang="en-US" altLang="ko-KR" sz="1800">
                <a:latin typeface="+mn-ea"/>
                <a:ea typeface="+mn-ea"/>
              </a:rPr>
              <a:t>,</a:t>
            </a:r>
            <a:r>
              <a:rPr lang="ko-KR" altLang="en-US" sz="1800">
                <a:latin typeface="+mn-ea"/>
                <a:ea typeface="+mn-ea"/>
              </a:rPr>
              <a:t>남동의 경위도 좌표를 추출하여 사각형 범위 안의 라이더들을 조회한다</a:t>
            </a:r>
            <a:r>
              <a:rPr lang="en-US" altLang="ko-KR" sz="1800">
                <a:latin typeface="+mn-ea"/>
                <a:ea typeface="+mn-ea"/>
              </a:rPr>
              <a:t>.</a:t>
            </a:r>
            <a:endParaRPr lang="ko-KR" altLang="en-US" sz="1800">
              <a:latin typeface="+mn-ea"/>
              <a:ea typeface="+mn-ea"/>
            </a:endParaRPr>
          </a:p>
        </p:txBody>
      </p:sp>
      <p:sp>
        <p:nvSpPr>
          <p:cNvPr id="96" name="TextBox 95"/>
          <p:cNvSpPr txBox="1"/>
          <p:nvPr/>
        </p:nvSpPr>
        <p:spPr>
          <a:xfrm>
            <a:off x="7821864" y="2681144"/>
            <a:ext cx="3200275" cy="1200329"/>
          </a:xfrm>
          <a:prstGeom prst="rect">
            <a:avLst/>
          </a:prstGeom>
          <a:noFill/>
        </p:spPr>
        <p:txBody>
          <a:bodyPr wrap="square">
            <a:spAutoFit/>
          </a:bodyPr>
          <a:lstStyle/>
          <a:p>
            <a:pPr lvl="0">
              <a:defRPr/>
            </a:pPr>
            <a:r>
              <a:rPr lang="ko-KR" altLang="en-US" sz="1800" dirty="0">
                <a:latin typeface="+mn-ea"/>
                <a:ea typeface="+mn-ea"/>
              </a:rPr>
              <a:t>범위안의 </a:t>
            </a:r>
            <a:r>
              <a:rPr lang="ko-KR" altLang="en-US" sz="1800" dirty="0" err="1">
                <a:latin typeface="+mn-ea"/>
                <a:ea typeface="+mn-ea"/>
              </a:rPr>
              <a:t>라이더들을</a:t>
            </a:r>
            <a:r>
              <a:rPr lang="ko-KR" altLang="en-US" sz="1800" dirty="0">
                <a:latin typeface="+mn-ea"/>
                <a:ea typeface="+mn-ea"/>
              </a:rPr>
              <a:t> 조회하여</a:t>
            </a:r>
            <a:r>
              <a:rPr lang="en-US" altLang="ko-KR" sz="1800" dirty="0">
                <a:latin typeface="+mn-ea"/>
                <a:ea typeface="+mn-ea"/>
              </a:rPr>
              <a:t>, </a:t>
            </a:r>
            <a:r>
              <a:rPr lang="ko-KR" altLang="en-US" sz="1800" dirty="0" err="1">
                <a:latin typeface="+mn-ea"/>
                <a:ea typeface="+mn-ea"/>
              </a:rPr>
              <a:t>라이더들의</a:t>
            </a:r>
            <a:r>
              <a:rPr lang="ko-KR" altLang="en-US" sz="1800" dirty="0">
                <a:latin typeface="+mn-ea"/>
                <a:ea typeface="+mn-ea"/>
              </a:rPr>
              <a:t> 배달 팁</a:t>
            </a:r>
            <a:r>
              <a:rPr lang="en-US" altLang="ko-KR" sz="1800" dirty="0">
                <a:latin typeface="+mn-ea"/>
                <a:ea typeface="+mn-ea"/>
              </a:rPr>
              <a:t>, </a:t>
            </a:r>
            <a:r>
              <a:rPr lang="ko-KR" altLang="en-US" sz="1800" dirty="0">
                <a:latin typeface="+mn-ea"/>
                <a:ea typeface="+mn-ea"/>
              </a:rPr>
              <a:t>배달 건수 등을 취합하여 업무 할당의 우선순위를 결정</a:t>
            </a:r>
          </a:p>
        </p:txBody>
      </p:sp>
      <p:sp>
        <p:nvSpPr>
          <p:cNvPr id="97" name="TextBox 96"/>
          <p:cNvSpPr txBox="1"/>
          <p:nvPr/>
        </p:nvSpPr>
        <p:spPr>
          <a:xfrm>
            <a:off x="7763377" y="4372013"/>
            <a:ext cx="3499302" cy="1477328"/>
          </a:xfrm>
          <a:prstGeom prst="rect">
            <a:avLst/>
          </a:prstGeom>
          <a:noFill/>
        </p:spPr>
        <p:txBody>
          <a:bodyPr wrap="square">
            <a:spAutoFit/>
          </a:bodyPr>
          <a:lstStyle/>
          <a:p>
            <a:pPr lvl="0">
              <a:defRPr/>
            </a:pPr>
            <a:r>
              <a:rPr lang="en-US" altLang="ko-KR" sz="1800" dirty="0">
                <a:latin typeface="+mn-ea"/>
                <a:ea typeface="+mn-ea"/>
              </a:rPr>
              <a:t>- </a:t>
            </a:r>
            <a:r>
              <a:rPr lang="ko-KR" altLang="en-US" sz="1800" dirty="0">
                <a:latin typeface="+mn-ea"/>
                <a:ea typeface="+mn-ea"/>
              </a:rPr>
              <a:t>라이더가 업무 할당을 승인할 시 라이더의 현 위치 값 공유</a:t>
            </a:r>
          </a:p>
          <a:p>
            <a:pPr lvl="0">
              <a:defRPr/>
            </a:pPr>
            <a:endParaRPr lang="ko-KR" altLang="en-US" sz="1800" dirty="0">
              <a:latin typeface="+mn-ea"/>
              <a:ea typeface="+mn-ea"/>
            </a:endParaRPr>
          </a:p>
          <a:p>
            <a:pPr lvl="0">
              <a:defRPr/>
            </a:pPr>
            <a:r>
              <a:rPr lang="en-US" altLang="ko-KR" sz="1800" dirty="0">
                <a:latin typeface="+mn-ea"/>
                <a:ea typeface="+mn-ea"/>
              </a:rPr>
              <a:t>- </a:t>
            </a:r>
            <a:r>
              <a:rPr lang="ko-KR" altLang="en-US" sz="1800" dirty="0">
                <a:latin typeface="+mn-ea"/>
                <a:ea typeface="+mn-ea"/>
              </a:rPr>
              <a:t>해당 라이더가 업무 할당을 거부할 시  </a:t>
            </a:r>
            <a:r>
              <a:rPr lang="en-US" altLang="ko-KR" sz="1800" dirty="0">
                <a:latin typeface="+mn-ea"/>
                <a:ea typeface="+mn-ea"/>
              </a:rPr>
              <a:t>A-B </a:t>
            </a:r>
            <a:r>
              <a:rPr lang="ko-KR" altLang="en-US" sz="1800" dirty="0">
                <a:latin typeface="+mn-ea"/>
                <a:ea typeface="+mn-ea"/>
              </a:rPr>
              <a:t>과정을 다시 반복</a:t>
            </a:r>
            <a:endParaRPr lang="en-US" altLang="ko-KR" sz="1800" dirty="0">
              <a:latin typeface="+mn-ea"/>
              <a:ea typeface="+mn-ea"/>
            </a:endParaRPr>
          </a:p>
        </p:txBody>
      </p:sp>
      <p:pic>
        <p:nvPicPr>
          <p:cNvPr id="3" name="그림 2" descr="지도이(가) 표시된 사진  자동 생성된 설명"/>
          <p:cNvPicPr>
            <a:picLocks noChangeAspect="1"/>
          </p:cNvPicPr>
          <p:nvPr/>
        </p:nvPicPr>
        <p:blipFill rotWithShape="1">
          <a:blip r:embed="rId7"/>
          <a:stretch>
            <a:fillRect/>
          </a:stretch>
        </p:blipFill>
        <p:spPr>
          <a:xfrm>
            <a:off x="735640" y="1495465"/>
            <a:ext cx="6579559" cy="4293610"/>
          </a:xfrm>
          <a:prstGeom prst="rect">
            <a:avLst/>
          </a:prstGeom>
          <a:solidFill>
            <a:srgbClr val="FF0000"/>
          </a:solidFill>
        </p:spPr>
      </p:pic>
      <p:pic>
        <p:nvPicPr>
          <p:cNvPr id="5" name="그림 4"/>
          <p:cNvPicPr>
            <a:picLocks noChangeAspect="1"/>
          </p:cNvPicPr>
          <p:nvPr/>
        </p:nvPicPr>
        <p:blipFill rotWithShape="1">
          <a:blip r:embed="rId8"/>
          <a:stretch>
            <a:fillRect/>
          </a:stretch>
        </p:blipFill>
        <p:spPr>
          <a:xfrm>
            <a:off x="3508572" y="3968526"/>
            <a:ext cx="108387" cy="135484"/>
          </a:xfrm>
          <a:prstGeom prst="rect">
            <a:avLst/>
          </a:prstGeom>
        </p:spPr>
      </p:pic>
      <p:pic>
        <p:nvPicPr>
          <p:cNvPr id="9" name="그림 8"/>
          <p:cNvPicPr>
            <a:picLocks noChangeAspect="1"/>
          </p:cNvPicPr>
          <p:nvPr/>
        </p:nvPicPr>
        <p:blipFill rotWithShape="1">
          <a:blip r:embed="rId9"/>
          <a:stretch>
            <a:fillRect/>
          </a:stretch>
        </p:blipFill>
        <p:spPr>
          <a:xfrm>
            <a:off x="2254643" y="3175162"/>
            <a:ext cx="104790" cy="136544"/>
          </a:xfrm>
          <a:prstGeom prst="rect">
            <a:avLst/>
          </a:prstGeom>
        </p:spPr>
      </p:pic>
      <p:pic>
        <p:nvPicPr>
          <p:cNvPr id="34" name="그림 33"/>
          <p:cNvPicPr>
            <a:picLocks noChangeAspect="1"/>
          </p:cNvPicPr>
          <p:nvPr/>
        </p:nvPicPr>
        <p:blipFill rotWithShape="1">
          <a:blip r:embed="rId9"/>
          <a:stretch>
            <a:fillRect/>
          </a:stretch>
        </p:blipFill>
        <p:spPr>
          <a:xfrm>
            <a:off x="4936883" y="4840921"/>
            <a:ext cx="104790" cy="136544"/>
          </a:xfrm>
          <a:prstGeom prst="rect">
            <a:avLst/>
          </a:prstGeom>
        </p:spPr>
      </p:pic>
      <p:sp>
        <p:nvSpPr>
          <p:cNvPr id="12" name="직각 삼각형 11"/>
          <p:cNvSpPr/>
          <p:nvPr/>
        </p:nvSpPr>
        <p:spPr>
          <a:xfrm>
            <a:off x="2319762" y="3243435"/>
            <a:ext cx="2669516" cy="1666104"/>
          </a:xfrm>
          <a:prstGeom prst="rtTriangle">
            <a:avLst/>
          </a:prstGeom>
          <a:solidFill>
            <a:srgbClr val="FF0000">
              <a:alpha val="10000"/>
            </a:srgbClr>
          </a:solidFill>
          <a:ln>
            <a:solidFill>
              <a:srgbClr val="FF0000">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b="1">
              <a:ln w="22225">
                <a:solidFill>
                  <a:schemeClr val="accent2"/>
                </a:solidFill>
                <a:prstDash val="solid"/>
              </a:ln>
              <a:solidFill>
                <a:schemeClr val="accent2">
                  <a:lumMod val="40000"/>
                  <a:lumOff val="60000"/>
                </a:schemeClr>
              </a:solidFill>
            </a:endParaRPr>
          </a:p>
        </p:txBody>
      </p:sp>
      <p:sp>
        <p:nvSpPr>
          <p:cNvPr id="38" name="직각 삼각형 37"/>
          <p:cNvSpPr/>
          <p:nvPr/>
        </p:nvSpPr>
        <p:spPr>
          <a:xfrm flipH="1" flipV="1">
            <a:off x="2319762" y="3243435"/>
            <a:ext cx="2669516" cy="1666104"/>
          </a:xfrm>
          <a:prstGeom prst="rtTriangle">
            <a:avLst/>
          </a:prstGeom>
          <a:solidFill>
            <a:srgbClr val="FF0000">
              <a:alpha val="10000"/>
            </a:srgbClr>
          </a:solidFill>
          <a:ln>
            <a:solidFill>
              <a:srgbClr val="FF0000">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b="1">
              <a:ln w="22225">
                <a:solidFill>
                  <a:schemeClr val="accent2"/>
                </a:solidFill>
                <a:prstDash val="solid"/>
              </a:ln>
              <a:solidFill>
                <a:schemeClr val="accent2">
                  <a:lumMod val="40000"/>
                  <a:lumOff val="60000"/>
                </a:schemeClr>
              </a:solidFill>
            </a:endParaRPr>
          </a:p>
        </p:txBody>
      </p:sp>
      <p:pic>
        <p:nvPicPr>
          <p:cNvPr id="17" name="그림 16"/>
          <p:cNvPicPr>
            <a:picLocks noChangeAspect="1"/>
          </p:cNvPicPr>
          <p:nvPr/>
        </p:nvPicPr>
        <p:blipFill rotWithShape="1">
          <a:blip r:embed="rId10"/>
          <a:stretch>
            <a:fillRect/>
          </a:stretch>
        </p:blipFill>
        <p:spPr>
          <a:xfrm>
            <a:off x="3791292" y="4218363"/>
            <a:ext cx="108388" cy="96344"/>
          </a:xfrm>
          <a:prstGeom prst="rect">
            <a:avLst/>
          </a:prstGeom>
        </p:spPr>
      </p:pic>
      <p:pic>
        <p:nvPicPr>
          <p:cNvPr id="41" name="그림 40"/>
          <p:cNvPicPr>
            <a:picLocks noChangeAspect="1"/>
          </p:cNvPicPr>
          <p:nvPr/>
        </p:nvPicPr>
        <p:blipFill rotWithShape="1">
          <a:blip r:embed="rId10"/>
          <a:stretch>
            <a:fillRect/>
          </a:stretch>
        </p:blipFill>
        <p:spPr>
          <a:xfrm>
            <a:off x="4741742" y="4780376"/>
            <a:ext cx="108388" cy="96344"/>
          </a:xfrm>
          <a:prstGeom prst="rect">
            <a:avLst/>
          </a:prstGeom>
        </p:spPr>
      </p:pic>
      <p:pic>
        <p:nvPicPr>
          <p:cNvPr id="42" name="그림 41"/>
          <p:cNvPicPr>
            <a:picLocks noChangeAspect="1"/>
          </p:cNvPicPr>
          <p:nvPr/>
        </p:nvPicPr>
        <p:blipFill rotWithShape="1">
          <a:blip r:embed="rId10"/>
          <a:stretch>
            <a:fillRect/>
          </a:stretch>
        </p:blipFill>
        <p:spPr>
          <a:xfrm>
            <a:off x="4592480" y="3311707"/>
            <a:ext cx="108388" cy="96344"/>
          </a:xfrm>
          <a:prstGeom prst="rect">
            <a:avLst/>
          </a:prstGeom>
        </p:spPr>
      </p:pic>
      <p:pic>
        <p:nvPicPr>
          <p:cNvPr id="43" name="그림 42"/>
          <p:cNvPicPr>
            <a:picLocks noChangeAspect="1"/>
          </p:cNvPicPr>
          <p:nvPr/>
        </p:nvPicPr>
        <p:blipFill rotWithShape="1">
          <a:blip r:embed="rId10"/>
          <a:stretch>
            <a:fillRect/>
          </a:stretch>
        </p:blipFill>
        <p:spPr>
          <a:xfrm>
            <a:off x="2305239" y="5376638"/>
            <a:ext cx="108388" cy="96344"/>
          </a:xfrm>
          <a:prstGeom prst="rect">
            <a:avLst/>
          </a:prstGeom>
        </p:spPr>
      </p:pic>
      <p:pic>
        <p:nvPicPr>
          <p:cNvPr id="44" name="그림 43"/>
          <p:cNvPicPr>
            <a:picLocks noChangeAspect="1"/>
          </p:cNvPicPr>
          <p:nvPr/>
        </p:nvPicPr>
        <p:blipFill rotWithShape="1">
          <a:blip r:embed="rId10"/>
          <a:stretch>
            <a:fillRect/>
          </a:stretch>
        </p:blipFill>
        <p:spPr>
          <a:xfrm>
            <a:off x="2486312" y="4613469"/>
            <a:ext cx="108388" cy="96344"/>
          </a:xfrm>
          <a:prstGeom prst="rect">
            <a:avLst/>
          </a:prstGeom>
        </p:spPr>
      </p:pic>
      <p:pic>
        <p:nvPicPr>
          <p:cNvPr id="45" name="그림 44"/>
          <p:cNvPicPr>
            <a:picLocks noChangeAspect="1"/>
          </p:cNvPicPr>
          <p:nvPr/>
        </p:nvPicPr>
        <p:blipFill rotWithShape="1">
          <a:blip r:embed="rId10"/>
          <a:stretch>
            <a:fillRect/>
          </a:stretch>
        </p:blipFill>
        <p:spPr>
          <a:xfrm>
            <a:off x="3654520" y="3243458"/>
            <a:ext cx="108388" cy="96344"/>
          </a:xfrm>
          <a:prstGeom prst="rect">
            <a:avLst/>
          </a:prstGeom>
        </p:spPr>
      </p:pic>
      <p:sp>
        <p:nvSpPr>
          <p:cNvPr id="103" name="직사각형 1"/>
          <p:cNvSpPr/>
          <p:nvPr/>
        </p:nvSpPr>
        <p:spPr>
          <a:xfrm>
            <a:off x="0" y="-2"/>
            <a:ext cx="2438400" cy="160423"/>
          </a:xfrm>
          <a:prstGeom prst="rect">
            <a:avLst/>
          </a:prstGeom>
          <a:solidFill>
            <a:srgbClr val="F8B332">
              <a:alpha val="100000"/>
            </a:srgbClr>
          </a:solidFill>
          <a:ln w="19050" cap="flat" cmpd="sng" algn="ctr">
            <a:noFill/>
            <a:prstDash val="solid"/>
          </a:ln>
        </p:spPr>
        <p:txBody>
          <a:bodyPr anchor="ctr"/>
          <a:lstStyle/>
          <a:p>
            <a:pPr marL="0" indent="0" algn="ctr" defTabSz="914400" rtl="0" eaLnBrk="1" latinLnBrk="1" hangingPunct="1">
              <a:lnSpc>
                <a:spcPct val="100000"/>
              </a:lnSpc>
              <a:spcBef>
                <a:spcPct val="0"/>
              </a:spcBef>
              <a:spcAft>
                <a:spcPts val="0"/>
              </a:spcAft>
              <a:buNone/>
              <a:defRPr/>
            </a:pPr>
            <a:endParaRPr kumimoji="0" lang="ko-KR" altLang="en-US" sz="1800" b="0" i="0" u="none" strike="noStrike" kern="1200" cap="none" spc="0" normalizeH="0" baseline="0">
              <a:solidFill>
                <a:srgbClr val="FFFFFF"/>
              </a:solidFill>
              <a:latin typeface="Calibri"/>
              <a:ea typeface="맑은 고딕"/>
              <a:cs typeface="맑은 고딕"/>
            </a:endParaRPr>
          </a:p>
        </p:txBody>
      </p:sp>
      <p:sp>
        <p:nvSpPr>
          <p:cNvPr id="104" name="직사각형 2"/>
          <p:cNvSpPr/>
          <p:nvPr/>
        </p:nvSpPr>
        <p:spPr>
          <a:xfrm>
            <a:off x="2438400" y="-2"/>
            <a:ext cx="2438400" cy="160423"/>
          </a:xfrm>
          <a:prstGeom prst="rect">
            <a:avLst/>
          </a:prstGeom>
          <a:solidFill>
            <a:srgbClr val="F8B332">
              <a:alpha val="100000"/>
            </a:srgbClr>
          </a:solidFill>
          <a:ln w="19050" cap="flat" cmpd="sng" algn="ctr">
            <a:noFill/>
            <a:prstDash val="solid"/>
          </a:ln>
        </p:spPr>
        <p:txBody>
          <a:bodyPr anchor="ctr"/>
          <a:lstStyle/>
          <a:p>
            <a:pPr marL="0" indent="0" algn="ctr" defTabSz="914400" rtl="0" eaLnBrk="1" latinLnBrk="1" hangingPunct="1">
              <a:lnSpc>
                <a:spcPct val="100000"/>
              </a:lnSpc>
              <a:spcBef>
                <a:spcPct val="0"/>
              </a:spcBef>
              <a:spcAft>
                <a:spcPts val="0"/>
              </a:spcAft>
              <a:buNone/>
              <a:defRPr/>
            </a:pPr>
            <a:endParaRPr kumimoji="0" lang="ko-KR" altLang="en-US" sz="1800" b="0" i="0" u="none" strike="noStrike" kern="1200" cap="none" spc="0" normalizeH="0" baseline="0">
              <a:solidFill>
                <a:srgbClr val="FFFFFF"/>
              </a:solidFill>
              <a:latin typeface="Calibri"/>
              <a:ea typeface="맑은 고딕"/>
              <a:cs typeface="맑은 고딕"/>
            </a:endParaRPr>
          </a:p>
        </p:txBody>
      </p:sp>
      <p:sp>
        <p:nvSpPr>
          <p:cNvPr id="105" name="직사각형 3"/>
          <p:cNvSpPr/>
          <p:nvPr/>
        </p:nvSpPr>
        <p:spPr>
          <a:xfrm>
            <a:off x="4876800" y="-2"/>
            <a:ext cx="2438400" cy="160423"/>
          </a:xfrm>
          <a:prstGeom prst="rect">
            <a:avLst/>
          </a:prstGeom>
          <a:solidFill>
            <a:srgbClr val="F8B332">
              <a:alpha val="100000"/>
            </a:srgbClr>
          </a:solidFill>
          <a:ln w="19050" cap="flat" cmpd="sng" algn="ctr">
            <a:noFill/>
            <a:prstDash val="solid"/>
          </a:ln>
        </p:spPr>
        <p:txBody>
          <a:bodyPr anchor="ctr"/>
          <a:lstStyle/>
          <a:p>
            <a:pPr marL="0" indent="0" algn="ctr" defTabSz="914400" rtl="0" eaLnBrk="1" latinLnBrk="1" hangingPunct="1">
              <a:lnSpc>
                <a:spcPct val="100000"/>
              </a:lnSpc>
              <a:spcBef>
                <a:spcPct val="0"/>
              </a:spcBef>
              <a:spcAft>
                <a:spcPts val="0"/>
              </a:spcAft>
              <a:buNone/>
              <a:defRPr/>
            </a:pPr>
            <a:endParaRPr kumimoji="0" lang="ko-KR" altLang="en-US" sz="1800" b="0" i="0" u="none" strike="noStrike" kern="1200" cap="none" spc="0" normalizeH="0" baseline="0">
              <a:solidFill>
                <a:srgbClr val="FFFFFF"/>
              </a:solidFill>
              <a:latin typeface="Calibri"/>
              <a:ea typeface="맑은 고딕"/>
              <a:cs typeface="맑은 고딕"/>
            </a:endParaRPr>
          </a:p>
        </p:txBody>
      </p:sp>
      <p:sp>
        <p:nvSpPr>
          <p:cNvPr id="106" name="직사각형 4"/>
          <p:cNvSpPr/>
          <p:nvPr/>
        </p:nvSpPr>
        <p:spPr>
          <a:xfrm>
            <a:off x="7315200" y="-3"/>
            <a:ext cx="2438400" cy="160423"/>
          </a:xfrm>
          <a:prstGeom prst="rect">
            <a:avLst/>
          </a:prstGeom>
          <a:solidFill>
            <a:srgbClr val="B2B2B2">
              <a:alpha val="100000"/>
            </a:srgbClr>
          </a:solidFill>
          <a:ln w="19050" cap="flat" cmpd="sng" algn="ctr">
            <a:noFill/>
            <a:prstDash val="solid"/>
          </a:ln>
        </p:spPr>
        <p:txBody>
          <a:bodyPr anchor="ctr"/>
          <a:lstStyle/>
          <a:p>
            <a:pPr marL="0" indent="0" algn="ctr" defTabSz="914400" rtl="0" eaLnBrk="1" latinLnBrk="1" hangingPunct="1">
              <a:lnSpc>
                <a:spcPct val="100000"/>
              </a:lnSpc>
              <a:spcBef>
                <a:spcPct val="0"/>
              </a:spcBef>
              <a:spcAft>
                <a:spcPts val="0"/>
              </a:spcAft>
              <a:buNone/>
              <a:defRPr/>
            </a:pPr>
            <a:endParaRPr kumimoji="0" lang="ko-KR" altLang="en-US" sz="1800" b="0" i="0" u="none" strike="noStrike" kern="1200" cap="none" spc="0" normalizeH="0" baseline="0">
              <a:solidFill>
                <a:srgbClr val="FFFFFF"/>
              </a:solidFill>
              <a:latin typeface="Calibri"/>
              <a:ea typeface="맑은 고딕"/>
              <a:cs typeface="맑은 고딕"/>
            </a:endParaRPr>
          </a:p>
        </p:txBody>
      </p:sp>
      <p:sp>
        <p:nvSpPr>
          <p:cNvPr id="107" name="직사각형 5"/>
          <p:cNvSpPr/>
          <p:nvPr/>
        </p:nvSpPr>
        <p:spPr>
          <a:xfrm>
            <a:off x="9753600" y="-3"/>
            <a:ext cx="2438400" cy="160423"/>
          </a:xfrm>
          <a:prstGeom prst="rect">
            <a:avLst/>
          </a:prstGeom>
          <a:solidFill>
            <a:srgbClr val="B2B2B2">
              <a:alpha val="100000"/>
            </a:srgbClr>
          </a:solidFill>
          <a:ln w="19050" cap="flat" cmpd="sng" algn="ctr">
            <a:noFill/>
            <a:prstDash val="solid"/>
          </a:ln>
        </p:spPr>
        <p:txBody>
          <a:bodyPr anchor="ctr"/>
          <a:lstStyle/>
          <a:p>
            <a:pPr marL="0" indent="0" algn="ctr" defTabSz="914400" rtl="0" eaLnBrk="1" latinLnBrk="1" hangingPunct="1">
              <a:lnSpc>
                <a:spcPct val="100000"/>
              </a:lnSpc>
              <a:spcBef>
                <a:spcPct val="0"/>
              </a:spcBef>
              <a:spcAft>
                <a:spcPts val="0"/>
              </a:spcAft>
              <a:buNone/>
              <a:defRPr/>
            </a:pPr>
            <a:endParaRPr kumimoji="0" lang="ko-KR" altLang="en-US" sz="1800" b="0" i="0" u="none" strike="noStrike" kern="1200" cap="none" spc="0" normalizeH="0" baseline="0">
              <a:solidFill>
                <a:srgbClr val="FFFFFF"/>
              </a:solidFill>
              <a:latin typeface="Calibri"/>
              <a:ea typeface="맑은 고딕"/>
              <a:cs typeface="맑은 고딕"/>
            </a:endParaRPr>
          </a:p>
        </p:txBody>
      </p:sp>
      <p:sp>
        <p:nvSpPr>
          <p:cNvPr id="109" name="TextBox 108"/>
          <p:cNvSpPr txBox="1"/>
          <p:nvPr/>
        </p:nvSpPr>
        <p:spPr>
          <a:xfrm>
            <a:off x="718879" y="664819"/>
            <a:ext cx="3275828" cy="695351"/>
          </a:xfrm>
          <a:prstGeom prst="rect">
            <a:avLst/>
          </a:prstGeom>
        </p:spPr>
        <p:txBody>
          <a:bodyPr wrap="square">
            <a:spAutoFit/>
          </a:bodyPr>
          <a:lstStyle/>
          <a:p>
            <a:pPr marL="0" indent="0" algn="l" defTabSz="914400" rtl="0" eaLnBrk="1" latinLnBrk="1" hangingPunct="1">
              <a:lnSpc>
                <a:spcPct val="100000"/>
              </a:lnSpc>
              <a:spcBef>
                <a:spcPct val="0"/>
              </a:spcBef>
              <a:spcAft>
                <a:spcPts val="0"/>
              </a:spcAft>
              <a:buNone/>
              <a:defRPr/>
            </a:pPr>
            <a:r>
              <a:rPr kumimoji="0" lang="ko-KR" altLang="en-US" sz="4000" b="0" i="0" u="none" strike="noStrike" kern="1200" cap="none" spc="0" normalizeH="0" baseline="0">
                <a:solidFill>
                  <a:srgbClr val="F8B332"/>
                </a:solidFill>
                <a:latin typeface="Calibri"/>
                <a:ea typeface="맑은 고딕"/>
                <a:cs typeface="맑은 고딕"/>
              </a:rPr>
              <a:t>주요 기능</a:t>
            </a:r>
          </a:p>
        </p:txBody>
      </p:sp>
    </p:spTree>
  </p:cSld>
  <p:clrMapOvr>
    <a:masterClrMapping/>
  </p:clrMapOvr>
  <mc:AlternateContent xmlns:mc="http://schemas.openxmlformats.org/markup-compatibility/2006" xmlns:p14="http://schemas.microsoft.com/office/powerpoint/2010/main">
    <mc:Choice Requires="p14">
      <p:transition/>
    </mc:Choice>
    <mc:Fallback xmlns="" xmlns:c="http://schemas.openxmlformats.org/drawingml/2006/chart" xmlns:dgm="http://schemas.openxmlformats.org/drawingml/2006/diagram" xmlns:dsp="http://schemas.microsoft.com/office/drawing/2008/diagram">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108" name="Google Shape;108;p9"/>
          <p:cNvSpPr/>
          <p:nvPr/>
        </p:nvSpPr>
        <p:spPr>
          <a:xfrm>
            <a:off x="355600" y="377712"/>
            <a:ext cx="11472400" cy="6150000"/>
          </a:xfrm>
          <a:prstGeom prst="rect">
            <a:avLst/>
          </a:prstGeom>
          <a:solidFill>
            <a:schemeClr val="lt1"/>
          </a:solidFill>
          <a:ln>
            <a:noFill/>
          </a:ln>
        </p:spPr>
        <p:txBody>
          <a:bodyPr wrap="square" lIns="91424" tIns="45700" rIns="91424" bIns="45700" anchor="ctr" anchorCtr="0">
            <a:noAutofit/>
          </a:bodyPr>
          <a:lstStyle/>
          <a:p>
            <a:pPr marL="0" marR="0" lvl="0" indent="0" algn="ctr" rtl="0">
              <a:spcBef>
                <a:spcPts val="0"/>
              </a:spcBef>
              <a:spcAft>
                <a:spcPts val="0"/>
              </a:spcAft>
              <a:buNone/>
              <a:defRPr/>
            </a:pPr>
            <a:endParaRPr sz="1800">
              <a:solidFill>
                <a:schemeClr val="dk1"/>
              </a:solidFill>
              <a:latin typeface="Calibri"/>
              <a:ea typeface="Calibri"/>
              <a:cs typeface="Calibri"/>
              <a:sym typeface="Calibri"/>
            </a:endParaRPr>
          </a:p>
        </p:txBody>
      </p:sp>
      <p:pic>
        <p:nvPicPr>
          <p:cNvPr id="41" name="Object 5"/>
          <p:cNvPicPr>
            <a:picLocks noChangeAspect="1"/>
          </p:cNvPicPr>
          <p:nvPr/>
        </p:nvPicPr>
        <p:blipFill rotWithShape="1">
          <a:blip r:embed="rId3"/>
          <a:stretch>
            <a:fillRect/>
          </a:stretch>
        </p:blipFill>
        <p:spPr>
          <a:xfrm>
            <a:off x="3710064" y="2251660"/>
            <a:ext cx="1727478" cy="337643"/>
          </a:xfrm>
          <a:prstGeom prst="rect">
            <a:avLst/>
          </a:prstGeom>
        </p:spPr>
      </p:pic>
      <p:pic>
        <p:nvPicPr>
          <p:cNvPr id="44" name="Object 34"/>
          <p:cNvPicPr>
            <a:picLocks noChangeAspect="1"/>
          </p:cNvPicPr>
          <p:nvPr/>
        </p:nvPicPr>
        <p:blipFill rotWithShape="1">
          <a:blip r:embed="rId4"/>
          <a:stretch>
            <a:fillRect/>
          </a:stretch>
        </p:blipFill>
        <p:spPr>
          <a:xfrm>
            <a:off x="7508515" y="833186"/>
            <a:ext cx="400000" cy="526984"/>
          </a:xfrm>
          <a:prstGeom prst="rect">
            <a:avLst/>
          </a:prstGeom>
        </p:spPr>
      </p:pic>
      <p:grpSp>
        <p:nvGrpSpPr>
          <p:cNvPr id="49" name="그룹 1011"/>
          <p:cNvGrpSpPr/>
          <p:nvPr/>
        </p:nvGrpSpPr>
        <p:grpSpPr>
          <a:xfrm>
            <a:off x="8137934" y="6369918"/>
            <a:ext cx="3499302" cy="56602"/>
            <a:chOff x="13584130" y="7081089"/>
            <a:chExt cx="5248953" cy="84904"/>
          </a:xfrm>
        </p:grpSpPr>
        <p:pic>
          <p:nvPicPr>
            <p:cNvPr id="50" name="Object 43"/>
            <p:cNvPicPr>
              <a:picLocks noChangeAspect="1"/>
            </p:cNvPicPr>
            <p:nvPr/>
          </p:nvPicPr>
          <p:blipFill rotWithShape="1">
            <a:blip r:embed="rId5"/>
            <a:stretch>
              <a:fillRect/>
            </a:stretch>
          </p:blipFill>
          <p:spPr>
            <a:xfrm>
              <a:off x="13584130" y="7081089"/>
              <a:ext cx="5248953" cy="84904"/>
            </a:xfrm>
            <a:prstGeom prst="rect">
              <a:avLst/>
            </a:prstGeom>
          </p:spPr>
        </p:pic>
      </p:grpSp>
      <p:pic>
        <p:nvPicPr>
          <p:cNvPr id="7" name="그림 6"/>
          <p:cNvPicPr>
            <a:picLocks noChangeAspect="1"/>
          </p:cNvPicPr>
          <p:nvPr/>
        </p:nvPicPr>
        <p:blipFill rotWithShape="1">
          <a:blip r:embed="rId6"/>
          <a:stretch>
            <a:fillRect/>
          </a:stretch>
        </p:blipFill>
        <p:spPr>
          <a:xfrm>
            <a:off x="515036" y="2226382"/>
            <a:ext cx="2225232" cy="324251"/>
          </a:xfrm>
          <a:prstGeom prst="rect">
            <a:avLst/>
          </a:prstGeom>
        </p:spPr>
      </p:pic>
      <p:pic>
        <p:nvPicPr>
          <p:cNvPr id="9" name="그림 8" descr="텍스트이(가) 표시된 사진  자동 생성된 설명"/>
          <p:cNvPicPr>
            <a:picLocks noChangeAspect="1"/>
          </p:cNvPicPr>
          <p:nvPr/>
        </p:nvPicPr>
        <p:blipFill rotWithShape="1">
          <a:blip r:embed="rId7"/>
          <a:stretch>
            <a:fillRect/>
          </a:stretch>
        </p:blipFill>
        <p:spPr>
          <a:xfrm>
            <a:off x="550844" y="2638088"/>
            <a:ext cx="7046571" cy="2660578"/>
          </a:xfrm>
          <a:prstGeom prst="rect">
            <a:avLst/>
          </a:prstGeom>
        </p:spPr>
      </p:pic>
      <p:pic>
        <p:nvPicPr>
          <p:cNvPr id="11" name="그림 10"/>
          <p:cNvPicPr>
            <a:picLocks noChangeAspect="1"/>
          </p:cNvPicPr>
          <p:nvPr/>
        </p:nvPicPr>
        <p:blipFill rotWithShape="1">
          <a:blip r:embed="rId8"/>
          <a:stretch>
            <a:fillRect/>
          </a:stretch>
        </p:blipFill>
        <p:spPr>
          <a:xfrm>
            <a:off x="550844" y="5445054"/>
            <a:ext cx="3373412" cy="428414"/>
          </a:xfrm>
          <a:prstGeom prst="rect">
            <a:avLst/>
          </a:prstGeom>
        </p:spPr>
      </p:pic>
      <p:grpSp>
        <p:nvGrpSpPr>
          <p:cNvPr id="51" name="그룹 1015"/>
          <p:cNvGrpSpPr/>
          <p:nvPr/>
        </p:nvGrpSpPr>
        <p:grpSpPr>
          <a:xfrm>
            <a:off x="1053232" y="3126918"/>
            <a:ext cx="4940222" cy="867231"/>
            <a:chOff x="2381347" y="4896907"/>
            <a:chExt cx="7410333" cy="1607825"/>
          </a:xfrm>
        </p:grpSpPr>
        <p:pic>
          <p:nvPicPr>
            <p:cNvPr id="52" name="Object 48"/>
            <p:cNvPicPr>
              <a:picLocks noChangeAspect="1"/>
            </p:cNvPicPr>
            <p:nvPr/>
          </p:nvPicPr>
          <p:blipFill rotWithShape="1">
            <a:blip r:embed="rId9">
              <a:duotone>
                <a:schemeClr val="accent2">
                  <a:shade val="45000"/>
                  <a:satMod val="135000"/>
                </a:schemeClr>
                <a:prstClr val="white"/>
              </a:duotone>
            </a:blip>
            <a:stretch>
              <a:fillRect/>
            </a:stretch>
          </p:blipFill>
          <p:spPr>
            <a:xfrm>
              <a:off x="2381347" y="4896907"/>
              <a:ext cx="7410333" cy="1607825"/>
            </a:xfrm>
            <a:prstGeom prst="rect">
              <a:avLst/>
            </a:prstGeom>
          </p:spPr>
        </p:pic>
      </p:grpSp>
      <p:grpSp>
        <p:nvGrpSpPr>
          <p:cNvPr id="32" name="그룹 1015"/>
          <p:cNvGrpSpPr/>
          <p:nvPr/>
        </p:nvGrpSpPr>
        <p:grpSpPr>
          <a:xfrm>
            <a:off x="448752" y="2211827"/>
            <a:ext cx="2454040" cy="353068"/>
            <a:chOff x="2381347" y="4896907"/>
            <a:chExt cx="7410333" cy="1607825"/>
          </a:xfrm>
        </p:grpSpPr>
        <p:pic>
          <p:nvPicPr>
            <p:cNvPr id="33" name="Object 48"/>
            <p:cNvPicPr>
              <a:picLocks noChangeAspect="1"/>
            </p:cNvPicPr>
            <p:nvPr/>
          </p:nvPicPr>
          <p:blipFill rotWithShape="1">
            <a:blip r:embed="rId9">
              <a:duotone>
                <a:schemeClr val="accent2">
                  <a:shade val="45000"/>
                  <a:satMod val="135000"/>
                </a:schemeClr>
                <a:prstClr val="white"/>
              </a:duotone>
            </a:blip>
            <a:stretch>
              <a:fillRect/>
            </a:stretch>
          </p:blipFill>
          <p:spPr>
            <a:xfrm>
              <a:off x="2381347" y="4896907"/>
              <a:ext cx="7410333" cy="1607825"/>
            </a:xfrm>
            <a:prstGeom prst="rect">
              <a:avLst/>
            </a:prstGeom>
          </p:spPr>
        </p:pic>
      </p:grpSp>
      <p:sp>
        <p:nvSpPr>
          <p:cNvPr id="110" name="TextBox 109"/>
          <p:cNvSpPr txBox="1"/>
          <p:nvPr/>
        </p:nvSpPr>
        <p:spPr>
          <a:xfrm>
            <a:off x="718879" y="664819"/>
            <a:ext cx="3275828" cy="695351"/>
          </a:xfrm>
          <a:prstGeom prst="rect">
            <a:avLst/>
          </a:prstGeom>
        </p:spPr>
        <p:txBody>
          <a:bodyPr wrap="square">
            <a:spAutoFit/>
          </a:bodyPr>
          <a:lstStyle/>
          <a:p>
            <a:pPr>
              <a:defRPr/>
            </a:pPr>
            <a:r>
              <a:rPr lang="ko-KR" altLang="en-US" sz="4000">
                <a:solidFill>
                  <a:srgbClr val="F8B332"/>
                </a:solidFill>
              </a:rPr>
              <a:t>주요 기능</a:t>
            </a:r>
          </a:p>
        </p:txBody>
      </p:sp>
      <p:sp>
        <p:nvSpPr>
          <p:cNvPr id="111" name="TextBox 52"/>
          <p:cNvSpPr txBox="1"/>
          <p:nvPr/>
        </p:nvSpPr>
        <p:spPr>
          <a:xfrm>
            <a:off x="7229501" y="1360170"/>
            <a:ext cx="4940222" cy="5509200"/>
          </a:xfrm>
          <a:prstGeom prst="rect">
            <a:avLst/>
          </a:prstGeom>
          <a:noFill/>
        </p:spPr>
        <p:txBody>
          <a:bodyPr wrap="square">
            <a:spAutoFit/>
          </a:bodyPr>
          <a:lstStyle/>
          <a:p>
            <a:pPr marL="285750" indent="-285750">
              <a:buFontTx/>
              <a:buChar char="-"/>
              <a:defRPr/>
            </a:pPr>
            <a:r>
              <a:rPr lang="ko-KR" altLang="en-US" sz="1600" dirty="0" err="1">
                <a:latin typeface="+mn-ea"/>
                <a:ea typeface="+mn-ea"/>
              </a:rPr>
              <a:t>주문건</a:t>
            </a:r>
            <a:r>
              <a:rPr lang="en-US" altLang="ko-KR" sz="1600" dirty="0">
                <a:latin typeface="+mn-ea"/>
                <a:ea typeface="+mn-ea"/>
              </a:rPr>
              <a:t>(</a:t>
            </a:r>
            <a:r>
              <a:rPr lang="en-US" altLang="ko-KR" sz="1600" dirty="0" err="1">
                <a:latin typeface="+mn-ea"/>
                <a:ea typeface="+mn-ea"/>
              </a:rPr>
              <a:t>deliveryKey</a:t>
            </a:r>
            <a:r>
              <a:rPr lang="en-US" altLang="ko-KR" sz="1600" dirty="0">
                <a:latin typeface="+mn-ea"/>
                <a:ea typeface="+mn-ea"/>
              </a:rPr>
              <a:t>)</a:t>
            </a:r>
            <a:r>
              <a:rPr lang="ko-KR" altLang="en-US" sz="1600" dirty="0">
                <a:latin typeface="+mn-ea"/>
                <a:ea typeface="+mn-ea"/>
              </a:rPr>
              <a:t>을 통해 </a:t>
            </a:r>
          </a:p>
          <a:p>
            <a:pPr lvl="0">
              <a:defRPr/>
            </a:pPr>
            <a:r>
              <a:rPr lang="ko-KR" altLang="en-US" sz="1600" dirty="0">
                <a:latin typeface="+mn-ea"/>
                <a:ea typeface="+mn-ea"/>
              </a:rPr>
              <a:t>    </a:t>
            </a:r>
            <a:r>
              <a:rPr lang="en-US" altLang="ko-KR" sz="1600" dirty="0" err="1">
                <a:latin typeface="+mn-ea"/>
                <a:ea typeface="+mn-ea"/>
              </a:rPr>
              <a:t>b_delivery</a:t>
            </a:r>
            <a:r>
              <a:rPr lang="en-US" altLang="ko-KR" sz="1600" dirty="0">
                <a:latin typeface="+mn-ea"/>
                <a:ea typeface="+mn-ea"/>
              </a:rPr>
              <a:t> table</a:t>
            </a:r>
            <a:r>
              <a:rPr lang="ko-KR" altLang="en-US" sz="1600" dirty="0">
                <a:latin typeface="+mn-ea"/>
                <a:ea typeface="+mn-ea"/>
              </a:rPr>
              <a:t>에서 가게의 위치정보 및 </a:t>
            </a:r>
          </a:p>
          <a:p>
            <a:pPr lvl="0">
              <a:defRPr/>
            </a:pPr>
            <a:r>
              <a:rPr lang="en-US" altLang="ko-KR" sz="1600" dirty="0">
                <a:latin typeface="+mn-ea"/>
                <a:ea typeface="+mn-ea"/>
              </a:rPr>
              <a:t>    </a:t>
            </a:r>
            <a:r>
              <a:rPr lang="ko-KR" altLang="en-US" sz="1600" dirty="0">
                <a:latin typeface="+mn-ea"/>
                <a:ea typeface="+mn-ea"/>
              </a:rPr>
              <a:t>북서</a:t>
            </a:r>
            <a:r>
              <a:rPr lang="en-US" altLang="ko-KR" sz="1600" dirty="0">
                <a:latin typeface="+mn-ea"/>
                <a:ea typeface="+mn-ea"/>
              </a:rPr>
              <a:t>, </a:t>
            </a:r>
            <a:r>
              <a:rPr lang="ko-KR" altLang="en-US" sz="1600" dirty="0">
                <a:latin typeface="+mn-ea"/>
                <a:ea typeface="+mn-ea"/>
              </a:rPr>
              <a:t>동남 위도</a:t>
            </a:r>
            <a:r>
              <a:rPr lang="en-US" altLang="ko-KR" sz="1600" dirty="0">
                <a:latin typeface="+mn-ea"/>
                <a:ea typeface="+mn-ea"/>
              </a:rPr>
              <a:t>,</a:t>
            </a:r>
            <a:r>
              <a:rPr lang="ko-KR" altLang="en-US" sz="1600" dirty="0">
                <a:latin typeface="+mn-ea"/>
                <a:ea typeface="+mn-ea"/>
              </a:rPr>
              <a:t>경도 데이터를 추출</a:t>
            </a:r>
            <a:r>
              <a:rPr lang="en-US" altLang="ko-KR" sz="1600" dirty="0">
                <a:latin typeface="+mn-ea"/>
                <a:ea typeface="+mn-ea"/>
              </a:rPr>
              <a:t>(</a:t>
            </a:r>
            <a:r>
              <a:rPr lang="en-US" altLang="ko-KR" sz="1600" dirty="0" err="1">
                <a:latin typeface="+mn-ea"/>
                <a:ea typeface="+mn-ea"/>
              </a:rPr>
              <a:t>rect</a:t>
            </a:r>
            <a:r>
              <a:rPr lang="en-US" altLang="ko-KR" sz="1600" dirty="0">
                <a:latin typeface="+mn-ea"/>
                <a:ea typeface="+mn-ea"/>
              </a:rPr>
              <a:t>)</a:t>
            </a:r>
          </a:p>
          <a:p>
            <a:pPr lvl="0">
              <a:defRPr/>
            </a:pPr>
            <a:endParaRPr lang="en-US" altLang="ko-KR" sz="1600" dirty="0">
              <a:latin typeface="+mn-ea"/>
              <a:ea typeface="+mn-ea"/>
            </a:endParaRPr>
          </a:p>
          <a:p>
            <a:pPr marL="285750" indent="-285750">
              <a:buFontTx/>
              <a:buChar char="-"/>
              <a:defRPr/>
            </a:pPr>
            <a:r>
              <a:rPr lang="en-US" altLang="ko-KR" sz="1600" dirty="0" err="1">
                <a:latin typeface="+mn-ea"/>
                <a:ea typeface="+mn-ea"/>
              </a:rPr>
              <a:t>b_accountability</a:t>
            </a:r>
            <a:r>
              <a:rPr lang="en-US" altLang="ko-KR" sz="1600" dirty="0">
                <a:latin typeface="+mn-ea"/>
                <a:ea typeface="+mn-ea"/>
              </a:rPr>
              <a:t> </a:t>
            </a:r>
            <a:r>
              <a:rPr lang="ko-KR" altLang="en-US" sz="1600" dirty="0">
                <a:latin typeface="+mn-ea"/>
                <a:ea typeface="+mn-ea"/>
              </a:rPr>
              <a:t>테이블에서</a:t>
            </a:r>
          </a:p>
          <a:p>
            <a:pPr lvl="0">
              <a:defRPr/>
            </a:pPr>
            <a:r>
              <a:rPr lang="en-US" altLang="ko-KR" sz="1600" dirty="0">
                <a:latin typeface="+mn-ea"/>
                <a:ea typeface="+mn-ea"/>
              </a:rPr>
              <a:t>    </a:t>
            </a:r>
            <a:r>
              <a:rPr lang="ko-KR" altLang="en-US" sz="1600" dirty="0">
                <a:latin typeface="+mn-ea"/>
                <a:ea typeface="+mn-ea"/>
              </a:rPr>
              <a:t>책무가 </a:t>
            </a:r>
            <a:r>
              <a:rPr lang="en-US" altLang="ko-KR" sz="1600" dirty="0">
                <a:latin typeface="+mn-ea"/>
                <a:ea typeface="+mn-ea"/>
              </a:rPr>
              <a:t>‘RIDER’</a:t>
            </a:r>
            <a:r>
              <a:rPr lang="ko-KR" altLang="en-US" sz="1600" dirty="0">
                <a:latin typeface="+mn-ea"/>
                <a:ea typeface="+mn-ea"/>
              </a:rPr>
              <a:t>인 데이터들만 조회</a:t>
            </a:r>
          </a:p>
          <a:p>
            <a:pPr lvl="0">
              <a:defRPr/>
            </a:pPr>
            <a:endParaRPr lang="en-US" altLang="ko-KR" sz="1600" dirty="0">
              <a:latin typeface="+mn-ea"/>
              <a:ea typeface="+mn-ea"/>
            </a:endParaRPr>
          </a:p>
          <a:p>
            <a:pPr marL="285750" indent="-285750">
              <a:buFontTx/>
              <a:buChar char="-"/>
              <a:defRPr/>
            </a:pPr>
            <a:r>
              <a:rPr lang="ko-KR" altLang="en-US" sz="1600" dirty="0">
                <a:latin typeface="+mn-ea"/>
                <a:ea typeface="+mn-ea"/>
              </a:rPr>
              <a:t>가게의 사각형 범위 안</a:t>
            </a:r>
            <a:r>
              <a:rPr lang="en-US" altLang="ko-KR" sz="1600" dirty="0">
                <a:latin typeface="+mn-ea"/>
                <a:ea typeface="+mn-ea"/>
              </a:rPr>
              <a:t>(</a:t>
            </a:r>
            <a:r>
              <a:rPr lang="en-US" altLang="ko-KR" sz="1600" dirty="0" err="1">
                <a:latin typeface="+mn-ea"/>
                <a:ea typeface="+mn-ea"/>
              </a:rPr>
              <a:t>rect</a:t>
            </a:r>
            <a:r>
              <a:rPr lang="en-US" altLang="ko-KR" sz="1600" dirty="0">
                <a:latin typeface="+mn-ea"/>
                <a:ea typeface="+mn-ea"/>
              </a:rPr>
              <a:t>) rider</a:t>
            </a:r>
            <a:r>
              <a:rPr lang="ko-KR" altLang="en-US" sz="1600" dirty="0">
                <a:latin typeface="+mn-ea"/>
                <a:ea typeface="+mn-ea"/>
              </a:rPr>
              <a:t>들을 모두 조회</a:t>
            </a:r>
          </a:p>
          <a:p>
            <a:pPr marL="285750" indent="-285750">
              <a:buFontTx/>
              <a:buChar char="-"/>
              <a:defRPr/>
            </a:pPr>
            <a:endParaRPr lang="en-US" altLang="ko-KR" sz="1600" dirty="0">
              <a:latin typeface="+mn-ea"/>
              <a:ea typeface="+mn-ea"/>
            </a:endParaRPr>
          </a:p>
          <a:p>
            <a:pPr marL="285750" indent="-285750">
              <a:buFontTx/>
              <a:buChar char="-"/>
              <a:defRPr/>
            </a:pPr>
            <a:r>
              <a:rPr lang="en-US" altLang="ko-KR" sz="1600" dirty="0" err="1">
                <a:latin typeface="+mn-ea"/>
                <a:ea typeface="+mn-ea"/>
              </a:rPr>
              <a:t>b_location</a:t>
            </a:r>
            <a:r>
              <a:rPr lang="en-US" altLang="ko-KR" sz="1600" dirty="0">
                <a:latin typeface="+mn-ea"/>
                <a:ea typeface="+mn-ea"/>
              </a:rPr>
              <a:t> </a:t>
            </a:r>
            <a:r>
              <a:rPr lang="ko-KR" altLang="en-US" sz="1600" dirty="0">
                <a:latin typeface="+mn-ea"/>
                <a:ea typeface="+mn-ea"/>
              </a:rPr>
              <a:t>테이블에서 </a:t>
            </a:r>
            <a:r>
              <a:rPr lang="en-US" altLang="ko-KR" sz="1600" dirty="0" err="1">
                <a:latin typeface="+mn-ea"/>
                <a:ea typeface="+mn-ea"/>
              </a:rPr>
              <a:t>latest_dt</a:t>
            </a:r>
            <a:r>
              <a:rPr lang="ko-KR" altLang="en-US" sz="1600" dirty="0">
                <a:latin typeface="+mn-ea"/>
                <a:ea typeface="+mn-ea"/>
              </a:rPr>
              <a:t> </a:t>
            </a:r>
            <a:r>
              <a:rPr lang="en-US" altLang="ko-KR" sz="1600" dirty="0">
                <a:latin typeface="+mn-ea"/>
                <a:ea typeface="+mn-ea"/>
              </a:rPr>
              <a:t>=</a:t>
            </a:r>
            <a:r>
              <a:rPr lang="ko-KR" altLang="en-US" sz="1600" dirty="0">
                <a:latin typeface="+mn-ea"/>
                <a:ea typeface="+mn-ea"/>
              </a:rPr>
              <a:t> </a:t>
            </a:r>
            <a:r>
              <a:rPr lang="en-US" altLang="ko-KR" sz="1600" dirty="0">
                <a:latin typeface="+mn-ea"/>
                <a:ea typeface="+mn-ea"/>
              </a:rPr>
              <a:t>‘9999.12.31’  </a:t>
            </a:r>
            <a:r>
              <a:rPr lang="ko-KR" altLang="en-US" sz="1600" dirty="0">
                <a:latin typeface="+mn-ea"/>
                <a:ea typeface="+mn-ea"/>
              </a:rPr>
              <a:t>임은</a:t>
            </a:r>
            <a:r>
              <a:rPr lang="en-US" altLang="ko-KR" sz="1600" dirty="0">
                <a:latin typeface="+mn-ea"/>
                <a:ea typeface="+mn-ea"/>
              </a:rPr>
              <a:t> </a:t>
            </a:r>
            <a:r>
              <a:rPr lang="ko-KR" altLang="en-US" sz="1600" dirty="0">
                <a:latin typeface="+mn-ea"/>
                <a:ea typeface="+mn-ea"/>
              </a:rPr>
              <a:t>현재 이동중임을 의미한다</a:t>
            </a:r>
            <a:r>
              <a:rPr lang="en-US" altLang="ko-KR" sz="1600" dirty="0">
                <a:latin typeface="+mn-ea"/>
                <a:ea typeface="+mn-ea"/>
              </a:rPr>
              <a:t>.</a:t>
            </a:r>
            <a:br>
              <a:rPr lang="en-US" altLang="ko-KR" sz="1600" dirty="0">
                <a:latin typeface="+mn-ea"/>
                <a:ea typeface="+mn-ea"/>
              </a:rPr>
            </a:br>
            <a:endParaRPr lang="en-US" altLang="ko-KR" sz="1600" dirty="0">
              <a:latin typeface="+mn-ea"/>
              <a:ea typeface="+mn-ea"/>
            </a:endParaRPr>
          </a:p>
          <a:p>
            <a:pPr marL="285750" indent="-285750">
              <a:buFontTx/>
              <a:buChar char="-"/>
              <a:defRPr/>
            </a:pPr>
            <a:r>
              <a:rPr lang="en-US" altLang="ko-KR" sz="1600" dirty="0">
                <a:latin typeface="+mn-ea"/>
                <a:ea typeface="+mn-ea"/>
              </a:rPr>
              <a:t>dt table</a:t>
            </a:r>
            <a:r>
              <a:rPr lang="ko-KR" altLang="en-US" sz="1600" dirty="0">
                <a:latin typeface="+mn-ea"/>
                <a:ea typeface="+mn-ea"/>
              </a:rPr>
              <a:t>을 기준으로 조회한 </a:t>
            </a:r>
            <a:r>
              <a:rPr lang="en-US" altLang="ko-KR" sz="1600" dirty="0" err="1">
                <a:latin typeface="+mn-ea"/>
                <a:ea typeface="+mn-ea"/>
              </a:rPr>
              <a:t>rider_id</a:t>
            </a:r>
            <a:r>
              <a:rPr lang="ko-KR" altLang="en-US" sz="1600" dirty="0">
                <a:latin typeface="+mn-ea"/>
                <a:ea typeface="+mn-ea"/>
              </a:rPr>
              <a:t>와</a:t>
            </a:r>
          </a:p>
          <a:p>
            <a:pPr lvl="0">
              <a:defRPr/>
            </a:pPr>
            <a:r>
              <a:rPr lang="en-US" altLang="ko-KR" sz="1600" dirty="0">
                <a:latin typeface="+mn-ea"/>
                <a:ea typeface="+mn-ea"/>
              </a:rPr>
              <a:t>    </a:t>
            </a:r>
            <a:r>
              <a:rPr lang="en-US" altLang="ko-KR" sz="1600" dirty="0" err="1">
                <a:latin typeface="+mn-ea"/>
                <a:ea typeface="+mn-ea"/>
              </a:rPr>
              <a:t>b_delivery</a:t>
            </a:r>
            <a:r>
              <a:rPr lang="en-US" altLang="ko-KR" sz="1600" dirty="0">
                <a:latin typeface="+mn-ea"/>
                <a:ea typeface="+mn-ea"/>
              </a:rPr>
              <a:t> table</a:t>
            </a:r>
            <a:r>
              <a:rPr lang="ko-KR" altLang="en-US" sz="1600" dirty="0">
                <a:latin typeface="+mn-ea"/>
                <a:ea typeface="+mn-ea"/>
              </a:rPr>
              <a:t>의 </a:t>
            </a:r>
            <a:r>
              <a:rPr lang="en-US" altLang="ko-KR" sz="1600" dirty="0" err="1">
                <a:latin typeface="+mn-ea"/>
                <a:ea typeface="+mn-ea"/>
              </a:rPr>
              <a:t>rider_id</a:t>
            </a:r>
            <a:r>
              <a:rPr lang="ko-KR" altLang="en-US" sz="1600" dirty="0">
                <a:latin typeface="+mn-ea"/>
                <a:ea typeface="+mn-ea"/>
              </a:rPr>
              <a:t>를 </a:t>
            </a:r>
            <a:r>
              <a:rPr lang="en-US" altLang="ko-KR" sz="1600" dirty="0">
                <a:latin typeface="+mn-ea"/>
                <a:ea typeface="+mn-ea"/>
              </a:rPr>
              <a:t>outer join</a:t>
            </a:r>
            <a:r>
              <a:rPr lang="ko-KR" altLang="en-US" sz="1600" dirty="0">
                <a:latin typeface="+mn-ea"/>
                <a:ea typeface="+mn-ea"/>
              </a:rPr>
              <a:t>함으로써 </a:t>
            </a:r>
          </a:p>
          <a:p>
            <a:pPr lvl="0">
              <a:defRPr/>
            </a:pPr>
            <a:r>
              <a:rPr lang="ko-KR" altLang="en-US" sz="1600" dirty="0">
                <a:latin typeface="+mn-ea"/>
                <a:ea typeface="+mn-ea"/>
              </a:rPr>
              <a:t>    해당 </a:t>
            </a:r>
            <a:r>
              <a:rPr lang="en-US" altLang="ko-KR" sz="1600" dirty="0">
                <a:latin typeface="+mn-ea"/>
                <a:ea typeface="+mn-ea"/>
              </a:rPr>
              <a:t>rider</a:t>
            </a:r>
            <a:r>
              <a:rPr lang="ko-KR" altLang="en-US" sz="1600" dirty="0">
                <a:latin typeface="+mn-ea"/>
                <a:ea typeface="+mn-ea"/>
              </a:rPr>
              <a:t>들의 배달 팁</a:t>
            </a:r>
            <a:r>
              <a:rPr lang="en-US" altLang="ko-KR" sz="1600" dirty="0">
                <a:latin typeface="+mn-ea"/>
                <a:ea typeface="+mn-ea"/>
              </a:rPr>
              <a:t>, </a:t>
            </a:r>
            <a:r>
              <a:rPr lang="ko-KR" altLang="en-US" sz="1600" dirty="0">
                <a:latin typeface="+mn-ea"/>
                <a:ea typeface="+mn-ea"/>
              </a:rPr>
              <a:t>배달 건수를 취합하여 </a:t>
            </a:r>
          </a:p>
          <a:p>
            <a:pPr lvl="0">
              <a:defRPr/>
            </a:pPr>
            <a:r>
              <a:rPr lang="ko-KR" altLang="en-US" sz="1600" dirty="0">
                <a:latin typeface="+mn-ea"/>
                <a:ea typeface="+mn-ea"/>
              </a:rPr>
              <a:t>    업무 할당 하기 위한 우선순위를 결정</a:t>
            </a:r>
          </a:p>
          <a:p>
            <a:pPr lvl="0">
              <a:defRPr/>
            </a:pPr>
            <a:endParaRPr lang="en-US" altLang="ko-KR" sz="1600" dirty="0">
              <a:latin typeface="+mn-ea"/>
              <a:ea typeface="+mn-ea"/>
            </a:endParaRPr>
          </a:p>
          <a:p>
            <a:pPr marL="285750" indent="-285750">
              <a:buFontTx/>
              <a:buChar char="-"/>
              <a:defRPr/>
            </a:pPr>
            <a:r>
              <a:rPr lang="ko-KR" altLang="en-US" sz="1600" dirty="0">
                <a:latin typeface="+mn-ea"/>
                <a:ea typeface="+mn-ea"/>
              </a:rPr>
              <a:t>수천</a:t>
            </a:r>
            <a:r>
              <a:rPr lang="en-US" altLang="ko-KR" sz="1600" dirty="0">
                <a:latin typeface="+mn-ea"/>
                <a:ea typeface="+mn-ea"/>
              </a:rPr>
              <a:t>, </a:t>
            </a:r>
            <a:r>
              <a:rPr lang="ko-KR" altLang="en-US" sz="1600" dirty="0">
                <a:latin typeface="+mn-ea"/>
                <a:ea typeface="+mn-ea"/>
              </a:rPr>
              <a:t>수만건의 데이터들을 대비하여 해당 테이블에 </a:t>
            </a:r>
            <a:r>
              <a:rPr lang="en-US" altLang="ko-KR" sz="1600" dirty="0">
                <a:latin typeface="+mn-ea"/>
                <a:ea typeface="+mn-ea"/>
              </a:rPr>
              <a:t>index</a:t>
            </a:r>
            <a:r>
              <a:rPr lang="ko-KR" altLang="en-US" sz="1600" dirty="0">
                <a:latin typeface="+mn-ea"/>
                <a:ea typeface="+mn-ea"/>
              </a:rPr>
              <a:t>를 생성하여 성능 향상을 고려</a:t>
            </a:r>
          </a:p>
          <a:p>
            <a:pPr marL="285750" indent="-285750">
              <a:buFontTx/>
              <a:buChar char="-"/>
              <a:defRPr/>
            </a:pPr>
            <a:endParaRPr lang="en-US" altLang="ko-KR" sz="1600" dirty="0">
              <a:latin typeface="+mn-ea"/>
              <a:ea typeface="+mn-ea"/>
            </a:endParaRPr>
          </a:p>
          <a:p>
            <a:pPr lvl="0">
              <a:defRPr/>
            </a:pPr>
            <a:endParaRPr lang="en-US" altLang="ko-KR" sz="1600" dirty="0">
              <a:latin typeface="+mn-ea"/>
              <a:ea typeface="+mn-ea"/>
            </a:endParaRPr>
          </a:p>
          <a:p>
            <a:pPr lvl="0">
              <a:defRPr/>
            </a:pPr>
            <a:endParaRPr lang="ko-KR" altLang="en-US" sz="1600" dirty="0">
              <a:latin typeface="+mn-ea"/>
              <a:ea typeface="+mn-ea"/>
            </a:endParaRPr>
          </a:p>
        </p:txBody>
      </p:sp>
      <p:sp>
        <p:nvSpPr>
          <p:cNvPr id="112" name="직사각형 1"/>
          <p:cNvSpPr/>
          <p:nvPr/>
        </p:nvSpPr>
        <p:spPr>
          <a:xfrm>
            <a:off x="0" y="-2"/>
            <a:ext cx="2438400" cy="160423"/>
          </a:xfrm>
          <a:prstGeom prst="rect">
            <a:avLst/>
          </a:prstGeom>
          <a:solidFill>
            <a:srgbClr val="F8B332">
              <a:alpha val="100000"/>
            </a:srgbClr>
          </a:solidFill>
          <a:ln w="19050" cap="flat" cmpd="sng" algn="ctr">
            <a:noFill/>
            <a:prstDash val="solid"/>
          </a:ln>
        </p:spPr>
        <p:txBody>
          <a:bodyPr anchor="ctr"/>
          <a:lstStyle/>
          <a:p>
            <a:pPr marL="0" indent="0" algn="ctr" defTabSz="914400" rtl="0" eaLnBrk="1" latinLnBrk="1" hangingPunct="1">
              <a:lnSpc>
                <a:spcPct val="100000"/>
              </a:lnSpc>
              <a:spcBef>
                <a:spcPct val="0"/>
              </a:spcBef>
              <a:spcAft>
                <a:spcPts val="0"/>
              </a:spcAft>
              <a:buNone/>
              <a:defRPr/>
            </a:pPr>
            <a:endParaRPr kumimoji="0" lang="ko-KR" altLang="en-US" sz="1800" b="0" i="0" u="none" strike="noStrike" kern="1200" cap="none" spc="0" normalizeH="0" baseline="0">
              <a:solidFill>
                <a:srgbClr val="FFFFFF"/>
              </a:solidFill>
              <a:latin typeface="Calibri"/>
              <a:ea typeface="맑은 고딕"/>
              <a:cs typeface="맑은 고딕"/>
            </a:endParaRPr>
          </a:p>
        </p:txBody>
      </p:sp>
      <p:sp>
        <p:nvSpPr>
          <p:cNvPr id="113" name="직사각형 2"/>
          <p:cNvSpPr/>
          <p:nvPr/>
        </p:nvSpPr>
        <p:spPr>
          <a:xfrm>
            <a:off x="2438400" y="-2"/>
            <a:ext cx="2438400" cy="160423"/>
          </a:xfrm>
          <a:prstGeom prst="rect">
            <a:avLst/>
          </a:prstGeom>
          <a:solidFill>
            <a:srgbClr val="F8B332">
              <a:alpha val="100000"/>
            </a:srgbClr>
          </a:solidFill>
          <a:ln w="19050" cap="flat" cmpd="sng" algn="ctr">
            <a:noFill/>
            <a:prstDash val="solid"/>
          </a:ln>
        </p:spPr>
        <p:txBody>
          <a:bodyPr anchor="ctr"/>
          <a:lstStyle/>
          <a:p>
            <a:pPr marL="0" indent="0" algn="ctr" defTabSz="914400" rtl="0" eaLnBrk="1" latinLnBrk="1" hangingPunct="1">
              <a:lnSpc>
                <a:spcPct val="100000"/>
              </a:lnSpc>
              <a:spcBef>
                <a:spcPct val="0"/>
              </a:spcBef>
              <a:spcAft>
                <a:spcPts val="0"/>
              </a:spcAft>
              <a:buNone/>
              <a:defRPr/>
            </a:pPr>
            <a:endParaRPr kumimoji="0" lang="ko-KR" altLang="en-US" sz="1800" b="0" i="0" u="none" strike="noStrike" kern="1200" cap="none" spc="0" normalizeH="0" baseline="0">
              <a:solidFill>
                <a:srgbClr val="FFFFFF"/>
              </a:solidFill>
              <a:latin typeface="Calibri"/>
              <a:ea typeface="맑은 고딕"/>
              <a:cs typeface="맑은 고딕"/>
            </a:endParaRPr>
          </a:p>
        </p:txBody>
      </p:sp>
      <p:sp>
        <p:nvSpPr>
          <p:cNvPr id="114" name="직사각형 3"/>
          <p:cNvSpPr/>
          <p:nvPr/>
        </p:nvSpPr>
        <p:spPr>
          <a:xfrm>
            <a:off x="4876800" y="-2"/>
            <a:ext cx="2438400" cy="160423"/>
          </a:xfrm>
          <a:prstGeom prst="rect">
            <a:avLst/>
          </a:prstGeom>
          <a:solidFill>
            <a:srgbClr val="F8B332">
              <a:alpha val="100000"/>
            </a:srgbClr>
          </a:solidFill>
          <a:ln w="19050" cap="flat" cmpd="sng" algn="ctr">
            <a:noFill/>
            <a:prstDash val="solid"/>
          </a:ln>
        </p:spPr>
        <p:txBody>
          <a:bodyPr anchor="ctr"/>
          <a:lstStyle/>
          <a:p>
            <a:pPr marL="0" indent="0" algn="ctr" defTabSz="914400" rtl="0" eaLnBrk="1" latinLnBrk="1" hangingPunct="1">
              <a:lnSpc>
                <a:spcPct val="100000"/>
              </a:lnSpc>
              <a:spcBef>
                <a:spcPct val="0"/>
              </a:spcBef>
              <a:spcAft>
                <a:spcPts val="0"/>
              </a:spcAft>
              <a:buNone/>
              <a:defRPr/>
            </a:pPr>
            <a:endParaRPr kumimoji="0" lang="ko-KR" altLang="en-US" sz="1800" b="0" i="0" u="none" strike="noStrike" kern="1200" cap="none" spc="0" normalizeH="0" baseline="0">
              <a:solidFill>
                <a:srgbClr val="FFFFFF"/>
              </a:solidFill>
              <a:latin typeface="Calibri"/>
              <a:ea typeface="맑은 고딕"/>
              <a:cs typeface="맑은 고딕"/>
            </a:endParaRPr>
          </a:p>
        </p:txBody>
      </p:sp>
      <p:sp>
        <p:nvSpPr>
          <p:cNvPr id="115" name="직사각형 4"/>
          <p:cNvSpPr/>
          <p:nvPr/>
        </p:nvSpPr>
        <p:spPr>
          <a:xfrm>
            <a:off x="7315200" y="-3"/>
            <a:ext cx="2438400" cy="160423"/>
          </a:xfrm>
          <a:prstGeom prst="rect">
            <a:avLst/>
          </a:prstGeom>
          <a:solidFill>
            <a:srgbClr val="B2B2B2">
              <a:alpha val="100000"/>
            </a:srgbClr>
          </a:solidFill>
          <a:ln w="19050" cap="flat" cmpd="sng" algn="ctr">
            <a:noFill/>
            <a:prstDash val="solid"/>
          </a:ln>
        </p:spPr>
        <p:txBody>
          <a:bodyPr anchor="ctr"/>
          <a:lstStyle/>
          <a:p>
            <a:pPr marL="0" indent="0" algn="ctr" defTabSz="914400" rtl="0" eaLnBrk="1" latinLnBrk="1" hangingPunct="1">
              <a:lnSpc>
                <a:spcPct val="100000"/>
              </a:lnSpc>
              <a:spcBef>
                <a:spcPct val="0"/>
              </a:spcBef>
              <a:spcAft>
                <a:spcPts val="0"/>
              </a:spcAft>
              <a:buNone/>
              <a:defRPr/>
            </a:pPr>
            <a:endParaRPr kumimoji="0" lang="ko-KR" altLang="en-US" sz="1800" b="0" i="0" u="none" strike="noStrike" kern="1200" cap="none" spc="0" normalizeH="0" baseline="0">
              <a:solidFill>
                <a:srgbClr val="FFFFFF"/>
              </a:solidFill>
              <a:latin typeface="Calibri"/>
              <a:ea typeface="맑은 고딕"/>
              <a:cs typeface="맑은 고딕"/>
            </a:endParaRPr>
          </a:p>
        </p:txBody>
      </p:sp>
      <p:sp>
        <p:nvSpPr>
          <p:cNvPr id="116" name="직사각형 5"/>
          <p:cNvSpPr/>
          <p:nvPr/>
        </p:nvSpPr>
        <p:spPr>
          <a:xfrm>
            <a:off x="9753600" y="-3"/>
            <a:ext cx="2438400" cy="160423"/>
          </a:xfrm>
          <a:prstGeom prst="rect">
            <a:avLst/>
          </a:prstGeom>
          <a:solidFill>
            <a:srgbClr val="B2B2B2">
              <a:alpha val="100000"/>
            </a:srgbClr>
          </a:solidFill>
          <a:ln w="19050" cap="flat" cmpd="sng" algn="ctr">
            <a:noFill/>
            <a:prstDash val="solid"/>
          </a:ln>
        </p:spPr>
        <p:txBody>
          <a:bodyPr anchor="ctr"/>
          <a:lstStyle/>
          <a:p>
            <a:pPr marL="0" indent="0" algn="ctr" defTabSz="914400" rtl="0" eaLnBrk="1" latinLnBrk="1" hangingPunct="1">
              <a:lnSpc>
                <a:spcPct val="100000"/>
              </a:lnSpc>
              <a:spcBef>
                <a:spcPct val="0"/>
              </a:spcBef>
              <a:spcAft>
                <a:spcPts val="0"/>
              </a:spcAft>
              <a:buNone/>
              <a:defRPr/>
            </a:pPr>
            <a:endParaRPr kumimoji="0" lang="ko-KR" altLang="en-US" sz="1800" b="0" i="0" u="none" strike="noStrike" kern="1200" cap="none" spc="0" normalizeH="0" baseline="0">
              <a:solidFill>
                <a:srgbClr val="FFFFFF"/>
              </a:solidFill>
              <a:latin typeface="Calibri"/>
              <a:ea typeface="맑은 고딕"/>
              <a:cs typeface="맑은 고딕"/>
            </a:endParaRPr>
          </a:p>
        </p:txBody>
      </p:sp>
    </p:spTree>
  </p:cSld>
  <p:clrMapOvr>
    <a:masterClrMapping/>
  </p:clrMapOvr>
  <mc:AlternateContent xmlns:mc="http://schemas.openxmlformats.org/markup-compatibility/2006" xmlns:p14="http://schemas.microsoft.com/office/powerpoint/2010/main">
    <mc:Choice Requires="p14">
      <p:transition/>
    </mc:Choice>
    <mc:Fallback xmlns="" xmlns:c="http://schemas.openxmlformats.org/drawingml/2006/chart" xmlns:dgm="http://schemas.openxmlformats.org/drawingml/2006/diagram" xmlns:dsp="http://schemas.microsoft.com/office/drawing/2008/diagram">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108" name="Google Shape;108;p9"/>
          <p:cNvSpPr/>
          <p:nvPr/>
        </p:nvSpPr>
        <p:spPr>
          <a:xfrm>
            <a:off x="355600" y="377712"/>
            <a:ext cx="11472400" cy="6150000"/>
          </a:xfrm>
          <a:prstGeom prst="rect">
            <a:avLst/>
          </a:prstGeom>
          <a:solidFill>
            <a:schemeClr val="lt1"/>
          </a:solidFill>
          <a:ln>
            <a:noFill/>
          </a:ln>
        </p:spPr>
        <p:txBody>
          <a:bodyPr wrap="square" lIns="91424" tIns="45700" rIns="91424" bIns="45700" anchor="ctr" anchorCtr="0">
            <a:noAutofit/>
          </a:bodyPr>
          <a:lstStyle/>
          <a:p>
            <a:pPr marL="0" marR="0" lvl="0" indent="0" algn="ctr" rtl="0">
              <a:spcBef>
                <a:spcPts val="0"/>
              </a:spcBef>
              <a:spcAft>
                <a:spcPts val="0"/>
              </a:spcAft>
              <a:buNone/>
              <a:defRPr/>
            </a:pPr>
            <a:endParaRPr sz="1800">
              <a:solidFill>
                <a:schemeClr val="dk1"/>
              </a:solidFill>
              <a:latin typeface="Calibri"/>
              <a:ea typeface="Calibri"/>
              <a:cs typeface="Calibri"/>
              <a:sym typeface="Calibri"/>
            </a:endParaRPr>
          </a:p>
        </p:txBody>
      </p:sp>
      <p:pic>
        <p:nvPicPr>
          <p:cNvPr id="41" name="Object 5"/>
          <p:cNvPicPr>
            <a:picLocks noChangeAspect="1"/>
          </p:cNvPicPr>
          <p:nvPr/>
        </p:nvPicPr>
        <p:blipFill rotWithShape="1">
          <a:blip r:embed="rId3"/>
          <a:stretch>
            <a:fillRect/>
          </a:stretch>
        </p:blipFill>
        <p:spPr>
          <a:xfrm>
            <a:off x="3710064" y="2251660"/>
            <a:ext cx="1727478" cy="337643"/>
          </a:xfrm>
          <a:prstGeom prst="rect">
            <a:avLst/>
          </a:prstGeom>
        </p:spPr>
      </p:pic>
      <p:pic>
        <p:nvPicPr>
          <p:cNvPr id="44" name="Object 34"/>
          <p:cNvPicPr>
            <a:picLocks noChangeAspect="1"/>
          </p:cNvPicPr>
          <p:nvPr/>
        </p:nvPicPr>
        <p:blipFill rotWithShape="1">
          <a:blip r:embed="rId4"/>
          <a:stretch>
            <a:fillRect/>
          </a:stretch>
        </p:blipFill>
        <p:spPr>
          <a:xfrm>
            <a:off x="7508515" y="833186"/>
            <a:ext cx="400000" cy="526984"/>
          </a:xfrm>
          <a:prstGeom prst="rect">
            <a:avLst/>
          </a:prstGeom>
        </p:spPr>
      </p:pic>
      <p:grpSp>
        <p:nvGrpSpPr>
          <p:cNvPr id="49" name="그룹 1011"/>
          <p:cNvGrpSpPr/>
          <p:nvPr/>
        </p:nvGrpSpPr>
        <p:grpSpPr>
          <a:xfrm>
            <a:off x="8137934" y="6369918"/>
            <a:ext cx="3499302" cy="56602"/>
            <a:chOff x="13584130" y="7081089"/>
            <a:chExt cx="5248953" cy="84904"/>
          </a:xfrm>
        </p:grpSpPr>
        <p:pic>
          <p:nvPicPr>
            <p:cNvPr id="50" name="Object 43"/>
            <p:cNvPicPr>
              <a:picLocks noChangeAspect="1"/>
            </p:cNvPicPr>
            <p:nvPr/>
          </p:nvPicPr>
          <p:blipFill rotWithShape="1">
            <a:blip r:embed="rId5"/>
            <a:stretch>
              <a:fillRect/>
            </a:stretch>
          </p:blipFill>
          <p:spPr>
            <a:xfrm>
              <a:off x="13584130" y="7081089"/>
              <a:ext cx="5248953" cy="84904"/>
            </a:xfrm>
            <a:prstGeom prst="rect">
              <a:avLst/>
            </a:prstGeom>
          </p:spPr>
        </p:pic>
      </p:grpSp>
      <p:pic>
        <p:nvPicPr>
          <p:cNvPr id="7" name="그림 6"/>
          <p:cNvPicPr>
            <a:picLocks noChangeAspect="1"/>
          </p:cNvPicPr>
          <p:nvPr/>
        </p:nvPicPr>
        <p:blipFill rotWithShape="1">
          <a:blip r:embed="rId6"/>
          <a:stretch>
            <a:fillRect/>
          </a:stretch>
        </p:blipFill>
        <p:spPr>
          <a:xfrm>
            <a:off x="515036" y="2226382"/>
            <a:ext cx="2225232" cy="324251"/>
          </a:xfrm>
          <a:prstGeom prst="rect">
            <a:avLst/>
          </a:prstGeom>
        </p:spPr>
      </p:pic>
      <p:pic>
        <p:nvPicPr>
          <p:cNvPr id="9" name="그림 8" descr="텍스트이(가) 표시된 사진  자동 생성된 설명"/>
          <p:cNvPicPr>
            <a:picLocks noChangeAspect="1"/>
          </p:cNvPicPr>
          <p:nvPr/>
        </p:nvPicPr>
        <p:blipFill rotWithShape="1">
          <a:blip r:embed="rId7"/>
          <a:stretch>
            <a:fillRect/>
          </a:stretch>
        </p:blipFill>
        <p:spPr>
          <a:xfrm>
            <a:off x="550844" y="2638088"/>
            <a:ext cx="7046571" cy="2660578"/>
          </a:xfrm>
          <a:prstGeom prst="rect">
            <a:avLst/>
          </a:prstGeom>
        </p:spPr>
      </p:pic>
      <p:pic>
        <p:nvPicPr>
          <p:cNvPr id="11" name="그림 10"/>
          <p:cNvPicPr>
            <a:picLocks noChangeAspect="1"/>
          </p:cNvPicPr>
          <p:nvPr/>
        </p:nvPicPr>
        <p:blipFill rotWithShape="1">
          <a:blip r:embed="rId8"/>
          <a:stretch>
            <a:fillRect/>
          </a:stretch>
        </p:blipFill>
        <p:spPr>
          <a:xfrm>
            <a:off x="550844" y="5445054"/>
            <a:ext cx="3373412" cy="428414"/>
          </a:xfrm>
          <a:prstGeom prst="rect">
            <a:avLst/>
          </a:prstGeom>
        </p:spPr>
      </p:pic>
      <p:sp>
        <p:nvSpPr>
          <p:cNvPr id="110" name="TextBox 109"/>
          <p:cNvSpPr txBox="1"/>
          <p:nvPr/>
        </p:nvSpPr>
        <p:spPr>
          <a:xfrm>
            <a:off x="718879" y="664819"/>
            <a:ext cx="3275828" cy="695351"/>
          </a:xfrm>
          <a:prstGeom prst="rect">
            <a:avLst/>
          </a:prstGeom>
        </p:spPr>
        <p:txBody>
          <a:bodyPr wrap="square">
            <a:spAutoFit/>
          </a:bodyPr>
          <a:lstStyle/>
          <a:p>
            <a:pPr>
              <a:defRPr/>
            </a:pPr>
            <a:r>
              <a:rPr lang="ko-KR" altLang="en-US" sz="4000">
                <a:solidFill>
                  <a:srgbClr val="F8B332"/>
                </a:solidFill>
              </a:rPr>
              <a:t>주요 기능</a:t>
            </a:r>
          </a:p>
        </p:txBody>
      </p:sp>
      <p:sp>
        <p:nvSpPr>
          <p:cNvPr id="113" name="직사각형 1"/>
          <p:cNvSpPr/>
          <p:nvPr/>
        </p:nvSpPr>
        <p:spPr>
          <a:xfrm>
            <a:off x="0" y="-2"/>
            <a:ext cx="2438400" cy="160423"/>
          </a:xfrm>
          <a:prstGeom prst="rect">
            <a:avLst/>
          </a:prstGeom>
          <a:solidFill>
            <a:srgbClr val="F8B332">
              <a:alpha val="100000"/>
            </a:srgbClr>
          </a:solidFill>
          <a:ln w="19050" cap="flat" cmpd="sng" algn="ctr">
            <a:noFill/>
            <a:prstDash val="solid"/>
          </a:ln>
        </p:spPr>
        <p:txBody>
          <a:bodyPr anchor="ctr"/>
          <a:lstStyle/>
          <a:p>
            <a:pPr marL="0" indent="0" algn="ctr" defTabSz="914400" rtl="0" eaLnBrk="1" latinLnBrk="1" hangingPunct="1">
              <a:lnSpc>
                <a:spcPct val="100000"/>
              </a:lnSpc>
              <a:spcBef>
                <a:spcPct val="0"/>
              </a:spcBef>
              <a:spcAft>
                <a:spcPts val="0"/>
              </a:spcAft>
              <a:buNone/>
              <a:defRPr/>
            </a:pPr>
            <a:endParaRPr kumimoji="0" lang="ko-KR" altLang="en-US" sz="1800" b="0" i="0" u="none" strike="noStrike" kern="1200" cap="none" spc="0" normalizeH="0" baseline="0">
              <a:solidFill>
                <a:srgbClr val="FFFFFF"/>
              </a:solidFill>
              <a:latin typeface="Calibri"/>
              <a:ea typeface="맑은 고딕"/>
              <a:cs typeface="맑은 고딕"/>
            </a:endParaRPr>
          </a:p>
        </p:txBody>
      </p:sp>
      <p:sp>
        <p:nvSpPr>
          <p:cNvPr id="114" name="직사각형 2"/>
          <p:cNvSpPr/>
          <p:nvPr/>
        </p:nvSpPr>
        <p:spPr>
          <a:xfrm>
            <a:off x="2438400" y="-2"/>
            <a:ext cx="2438400" cy="160423"/>
          </a:xfrm>
          <a:prstGeom prst="rect">
            <a:avLst/>
          </a:prstGeom>
          <a:solidFill>
            <a:srgbClr val="F8B332">
              <a:alpha val="100000"/>
            </a:srgbClr>
          </a:solidFill>
          <a:ln w="19050" cap="flat" cmpd="sng" algn="ctr">
            <a:noFill/>
            <a:prstDash val="solid"/>
          </a:ln>
        </p:spPr>
        <p:txBody>
          <a:bodyPr anchor="ctr"/>
          <a:lstStyle/>
          <a:p>
            <a:pPr marL="0" indent="0" algn="ctr" defTabSz="914400" rtl="0" eaLnBrk="1" latinLnBrk="1" hangingPunct="1">
              <a:lnSpc>
                <a:spcPct val="100000"/>
              </a:lnSpc>
              <a:spcBef>
                <a:spcPct val="0"/>
              </a:spcBef>
              <a:spcAft>
                <a:spcPts val="0"/>
              </a:spcAft>
              <a:buNone/>
              <a:defRPr/>
            </a:pPr>
            <a:endParaRPr kumimoji="0" lang="ko-KR" altLang="en-US" sz="1800" b="0" i="0" u="none" strike="noStrike" kern="1200" cap="none" spc="0" normalizeH="0" baseline="0">
              <a:solidFill>
                <a:srgbClr val="FFFFFF"/>
              </a:solidFill>
              <a:latin typeface="Calibri"/>
              <a:ea typeface="맑은 고딕"/>
              <a:cs typeface="맑은 고딕"/>
            </a:endParaRPr>
          </a:p>
        </p:txBody>
      </p:sp>
      <p:sp>
        <p:nvSpPr>
          <p:cNvPr id="115" name="직사각형 3"/>
          <p:cNvSpPr/>
          <p:nvPr/>
        </p:nvSpPr>
        <p:spPr>
          <a:xfrm>
            <a:off x="4876800" y="-2"/>
            <a:ext cx="2438400" cy="160423"/>
          </a:xfrm>
          <a:prstGeom prst="rect">
            <a:avLst/>
          </a:prstGeom>
          <a:solidFill>
            <a:srgbClr val="F8B332">
              <a:alpha val="100000"/>
            </a:srgbClr>
          </a:solidFill>
          <a:ln w="19050" cap="flat" cmpd="sng" algn="ctr">
            <a:noFill/>
            <a:prstDash val="solid"/>
          </a:ln>
        </p:spPr>
        <p:txBody>
          <a:bodyPr anchor="ctr"/>
          <a:lstStyle/>
          <a:p>
            <a:pPr marL="0" indent="0" algn="ctr" defTabSz="914400" rtl="0" eaLnBrk="1" latinLnBrk="1" hangingPunct="1">
              <a:lnSpc>
                <a:spcPct val="100000"/>
              </a:lnSpc>
              <a:spcBef>
                <a:spcPct val="0"/>
              </a:spcBef>
              <a:spcAft>
                <a:spcPts val="0"/>
              </a:spcAft>
              <a:buNone/>
              <a:defRPr/>
            </a:pPr>
            <a:endParaRPr kumimoji="0" lang="ko-KR" altLang="en-US" sz="1800" b="0" i="0" u="none" strike="noStrike" kern="1200" cap="none" spc="0" normalizeH="0" baseline="0">
              <a:solidFill>
                <a:srgbClr val="FFFFFF"/>
              </a:solidFill>
              <a:latin typeface="Calibri"/>
              <a:ea typeface="맑은 고딕"/>
              <a:cs typeface="맑은 고딕"/>
            </a:endParaRPr>
          </a:p>
        </p:txBody>
      </p:sp>
      <p:sp>
        <p:nvSpPr>
          <p:cNvPr id="116" name="직사각형 4"/>
          <p:cNvSpPr/>
          <p:nvPr/>
        </p:nvSpPr>
        <p:spPr>
          <a:xfrm>
            <a:off x="7315200" y="-3"/>
            <a:ext cx="2438400" cy="160423"/>
          </a:xfrm>
          <a:prstGeom prst="rect">
            <a:avLst/>
          </a:prstGeom>
          <a:solidFill>
            <a:srgbClr val="B2B2B2">
              <a:alpha val="100000"/>
            </a:srgbClr>
          </a:solidFill>
          <a:ln w="19050" cap="flat" cmpd="sng" algn="ctr">
            <a:noFill/>
            <a:prstDash val="solid"/>
          </a:ln>
        </p:spPr>
        <p:txBody>
          <a:bodyPr anchor="ctr"/>
          <a:lstStyle/>
          <a:p>
            <a:pPr marL="0" indent="0" algn="ctr" defTabSz="914400" rtl="0" eaLnBrk="1" latinLnBrk="1" hangingPunct="1">
              <a:lnSpc>
                <a:spcPct val="100000"/>
              </a:lnSpc>
              <a:spcBef>
                <a:spcPct val="0"/>
              </a:spcBef>
              <a:spcAft>
                <a:spcPts val="0"/>
              </a:spcAft>
              <a:buNone/>
              <a:defRPr/>
            </a:pPr>
            <a:endParaRPr kumimoji="0" lang="ko-KR" altLang="en-US" sz="1800" b="0" i="0" u="none" strike="noStrike" kern="1200" cap="none" spc="0" normalizeH="0" baseline="0">
              <a:solidFill>
                <a:srgbClr val="FFFFFF"/>
              </a:solidFill>
              <a:latin typeface="Calibri"/>
              <a:ea typeface="맑은 고딕"/>
              <a:cs typeface="맑은 고딕"/>
            </a:endParaRPr>
          </a:p>
        </p:txBody>
      </p:sp>
      <p:sp>
        <p:nvSpPr>
          <p:cNvPr id="117" name="직사각형 5"/>
          <p:cNvSpPr/>
          <p:nvPr/>
        </p:nvSpPr>
        <p:spPr>
          <a:xfrm>
            <a:off x="9753600" y="-3"/>
            <a:ext cx="2438400" cy="160423"/>
          </a:xfrm>
          <a:prstGeom prst="rect">
            <a:avLst/>
          </a:prstGeom>
          <a:solidFill>
            <a:srgbClr val="B2B2B2">
              <a:alpha val="100000"/>
            </a:srgbClr>
          </a:solidFill>
          <a:ln w="19050" cap="flat" cmpd="sng" algn="ctr">
            <a:noFill/>
            <a:prstDash val="solid"/>
          </a:ln>
        </p:spPr>
        <p:txBody>
          <a:bodyPr anchor="ctr"/>
          <a:lstStyle/>
          <a:p>
            <a:pPr marL="0" indent="0" algn="ctr" defTabSz="914400" rtl="0" eaLnBrk="1" latinLnBrk="1" hangingPunct="1">
              <a:lnSpc>
                <a:spcPct val="100000"/>
              </a:lnSpc>
              <a:spcBef>
                <a:spcPct val="0"/>
              </a:spcBef>
              <a:spcAft>
                <a:spcPts val="0"/>
              </a:spcAft>
              <a:buNone/>
              <a:defRPr/>
            </a:pPr>
            <a:endParaRPr kumimoji="0" lang="ko-KR" altLang="en-US" sz="1800" b="0" i="0" u="none" strike="noStrike" kern="1200" cap="none" spc="0" normalizeH="0" baseline="0">
              <a:solidFill>
                <a:srgbClr val="FFFFFF"/>
              </a:solidFill>
              <a:latin typeface="Calibri"/>
              <a:ea typeface="맑은 고딕"/>
              <a:cs typeface="맑은 고딕"/>
            </a:endParaRPr>
          </a:p>
        </p:txBody>
      </p:sp>
      <p:grpSp>
        <p:nvGrpSpPr>
          <p:cNvPr id="20" name="그룹 1015"/>
          <p:cNvGrpSpPr/>
          <p:nvPr/>
        </p:nvGrpSpPr>
        <p:grpSpPr>
          <a:xfrm>
            <a:off x="1070921" y="3968378"/>
            <a:ext cx="2720028" cy="1030342"/>
            <a:chOff x="2381347" y="4896907"/>
            <a:chExt cx="7410333" cy="1607825"/>
          </a:xfrm>
        </p:grpSpPr>
        <p:pic>
          <p:nvPicPr>
            <p:cNvPr id="21" name="Object 48"/>
            <p:cNvPicPr>
              <a:picLocks noChangeAspect="1"/>
            </p:cNvPicPr>
            <p:nvPr/>
          </p:nvPicPr>
          <p:blipFill rotWithShape="1">
            <a:blip r:embed="rId9">
              <a:duotone>
                <a:schemeClr val="accent2">
                  <a:shade val="45000"/>
                  <a:satMod val="135000"/>
                </a:schemeClr>
                <a:prstClr val="white"/>
              </a:duotone>
            </a:blip>
            <a:stretch>
              <a:fillRect/>
            </a:stretch>
          </p:blipFill>
          <p:spPr>
            <a:xfrm>
              <a:off x="2381347" y="4896907"/>
              <a:ext cx="7410333" cy="1607825"/>
            </a:xfrm>
            <a:prstGeom prst="rect">
              <a:avLst/>
            </a:prstGeom>
          </p:spPr>
        </p:pic>
      </p:grpSp>
      <p:sp>
        <p:nvSpPr>
          <p:cNvPr id="19" name="TextBox 52">
            <a:extLst>
              <a:ext uri="{FF2B5EF4-FFF2-40B4-BE49-F238E27FC236}">
                <a16:creationId xmlns:a16="http://schemas.microsoft.com/office/drawing/2014/main" id="{990F59E8-6A5D-44F2-A9F1-70F92B3E1210}"/>
              </a:ext>
            </a:extLst>
          </p:cNvPr>
          <p:cNvSpPr txBox="1"/>
          <p:nvPr/>
        </p:nvSpPr>
        <p:spPr>
          <a:xfrm>
            <a:off x="7229501" y="1360170"/>
            <a:ext cx="4940222" cy="5509200"/>
          </a:xfrm>
          <a:prstGeom prst="rect">
            <a:avLst/>
          </a:prstGeom>
          <a:noFill/>
        </p:spPr>
        <p:txBody>
          <a:bodyPr wrap="square">
            <a:spAutoFit/>
          </a:bodyPr>
          <a:lstStyle/>
          <a:p>
            <a:pPr marL="285750" indent="-285750">
              <a:buFontTx/>
              <a:buChar char="-"/>
              <a:defRPr/>
            </a:pPr>
            <a:r>
              <a:rPr lang="ko-KR" altLang="en-US" sz="1600" dirty="0" err="1">
                <a:latin typeface="+mn-ea"/>
                <a:ea typeface="+mn-ea"/>
              </a:rPr>
              <a:t>주문건</a:t>
            </a:r>
            <a:r>
              <a:rPr lang="en-US" altLang="ko-KR" sz="1600" dirty="0">
                <a:latin typeface="+mn-ea"/>
                <a:ea typeface="+mn-ea"/>
              </a:rPr>
              <a:t>(</a:t>
            </a:r>
            <a:r>
              <a:rPr lang="en-US" altLang="ko-KR" sz="1600" dirty="0" err="1">
                <a:latin typeface="+mn-ea"/>
                <a:ea typeface="+mn-ea"/>
              </a:rPr>
              <a:t>deliveryKey</a:t>
            </a:r>
            <a:r>
              <a:rPr lang="en-US" altLang="ko-KR" sz="1600" dirty="0">
                <a:latin typeface="+mn-ea"/>
                <a:ea typeface="+mn-ea"/>
              </a:rPr>
              <a:t>)</a:t>
            </a:r>
            <a:r>
              <a:rPr lang="ko-KR" altLang="en-US" sz="1600" dirty="0">
                <a:latin typeface="+mn-ea"/>
                <a:ea typeface="+mn-ea"/>
              </a:rPr>
              <a:t>을 통해 </a:t>
            </a:r>
          </a:p>
          <a:p>
            <a:pPr lvl="0">
              <a:defRPr/>
            </a:pPr>
            <a:r>
              <a:rPr lang="ko-KR" altLang="en-US" sz="1600" dirty="0">
                <a:latin typeface="+mn-ea"/>
                <a:ea typeface="+mn-ea"/>
              </a:rPr>
              <a:t>    </a:t>
            </a:r>
            <a:r>
              <a:rPr lang="en-US" altLang="ko-KR" sz="1600" dirty="0" err="1">
                <a:latin typeface="+mn-ea"/>
                <a:ea typeface="+mn-ea"/>
              </a:rPr>
              <a:t>b_delivery</a:t>
            </a:r>
            <a:r>
              <a:rPr lang="en-US" altLang="ko-KR" sz="1600" dirty="0">
                <a:latin typeface="+mn-ea"/>
                <a:ea typeface="+mn-ea"/>
              </a:rPr>
              <a:t> table</a:t>
            </a:r>
            <a:r>
              <a:rPr lang="ko-KR" altLang="en-US" sz="1600" dirty="0">
                <a:latin typeface="+mn-ea"/>
                <a:ea typeface="+mn-ea"/>
              </a:rPr>
              <a:t>에서 가게의 위치정보 및 </a:t>
            </a:r>
          </a:p>
          <a:p>
            <a:pPr lvl="0">
              <a:defRPr/>
            </a:pPr>
            <a:r>
              <a:rPr lang="en-US" altLang="ko-KR" sz="1600" dirty="0">
                <a:latin typeface="+mn-ea"/>
                <a:ea typeface="+mn-ea"/>
              </a:rPr>
              <a:t>    </a:t>
            </a:r>
            <a:r>
              <a:rPr lang="ko-KR" altLang="en-US" sz="1600" dirty="0">
                <a:latin typeface="+mn-ea"/>
                <a:ea typeface="+mn-ea"/>
              </a:rPr>
              <a:t>북서</a:t>
            </a:r>
            <a:r>
              <a:rPr lang="en-US" altLang="ko-KR" sz="1600" dirty="0">
                <a:latin typeface="+mn-ea"/>
                <a:ea typeface="+mn-ea"/>
              </a:rPr>
              <a:t>, </a:t>
            </a:r>
            <a:r>
              <a:rPr lang="ko-KR" altLang="en-US" sz="1600" dirty="0">
                <a:latin typeface="+mn-ea"/>
                <a:ea typeface="+mn-ea"/>
              </a:rPr>
              <a:t>동남 위도</a:t>
            </a:r>
            <a:r>
              <a:rPr lang="en-US" altLang="ko-KR" sz="1600" dirty="0">
                <a:latin typeface="+mn-ea"/>
                <a:ea typeface="+mn-ea"/>
              </a:rPr>
              <a:t>,</a:t>
            </a:r>
            <a:r>
              <a:rPr lang="ko-KR" altLang="en-US" sz="1600" dirty="0">
                <a:latin typeface="+mn-ea"/>
                <a:ea typeface="+mn-ea"/>
              </a:rPr>
              <a:t>경도 데이터를 추출</a:t>
            </a:r>
            <a:r>
              <a:rPr lang="en-US" altLang="ko-KR" sz="1600" dirty="0">
                <a:latin typeface="+mn-ea"/>
                <a:ea typeface="+mn-ea"/>
              </a:rPr>
              <a:t>(</a:t>
            </a:r>
            <a:r>
              <a:rPr lang="en-US" altLang="ko-KR" sz="1600" dirty="0" err="1">
                <a:latin typeface="+mn-ea"/>
                <a:ea typeface="+mn-ea"/>
              </a:rPr>
              <a:t>rect</a:t>
            </a:r>
            <a:r>
              <a:rPr lang="en-US" altLang="ko-KR" sz="1600" dirty="0">
                <a:latin typeface="+mn-ea"/>
                <a:ea typeface="+mn-ea"/>
              </a:rPr>
              <a:t>)</a:t>
            </a:r>
          </a:p>
          <a:p>
            <a:pPr lvl="0">
              <a:defRPr/>
            </a:pPr>
            <a:endParaRPr lang="en-US" altLang="ko-KR" sz="1600" dirty="0">
              <a:latin typeface="+mn-ea"/>
              <a:ea typeface="+mn-ea"/>
            </a:endParaRPr>
          </a:p>
          <a:p>
            <a:pPr marL="285750" indent="-285750">
              <a:buFontTx/>
              <a:buChar char="-"/>
              <a:defRPr/>
            </a:pPr>
            <a:r>
              <a:rPr lang="en-US" altLang="ko-KR" sz="1600" dirty="0" err="1">
                <a:latin typeface="+mn-ea"/>
                <a:ea typeface="+mn-ea"/>
              </a:rPr>
              <a:t>b_accountability</a:t>
            </a:r>
            <a:r>
              <a:rPr lang="en-US" altLang="ko-KR" sz="1600" dirty="0">
                <a:latin typeface="+mn-ea"/>
                <a:ea typeface="+mn-ea"/>
              </a:rPr>
              <a:t> </a:t>
            </a:r>
            <a:r>
              <a:rPr lang="ko-KR" altLang="en-US" sz="1600" dirty="0">
                <a:latin typeface="+mn-ea"/>
                <a:ea typeface="+mn-ea"/>
              </a:rPr>
              <a:t>테이블에서</a:t>
            </a:r>
          </a:p>
          <a:p>
            <a:pPr lvl="0">
              <a:defRPr/>
            </a:pPr>
            <a:r>
              <a:rPr lang="en-US" altLang="ko-KR" sz="1600" dirty="0">
                <a:latin typeface="+mn-ea"/>
                <a:ea typeface="+mn-ea"/>
              </a:rPr>
              <a:t>    </a:t>
            </a:r>
            <a:r>
              <a:rPr lang="ko-KR" altLang="en-US" sz="1600" dirty="0">
                <a:latin typeface="+mn-ea"/>
                <a:ea typeface="+mn-ea"/>
              </a:rPr>
              <a:t>책무가 </a:t>
            </a:r>
            <a:r>
              <a:rPr lang="en-US" altLang="ko-KR" sz="1600" dirty="0">
                <a:latin typeface="+mn-ea"/>
                <a:ea typeface="+mn-ea"/>
              </a:rPr>
              <a:t>‘RIDER’</a:t>
            </a:r>
            <a:r>
              <a:rPr lang="ko-KR" altLang="en-US" sz="1600" dirty="0">
                <a:latin typeface="+mn-ea"/>
                <a:ea typeface="+mn-ea"/>
              </a:rPr>
              <a:t>인 데이터들만 조회</a:t>
            </a:r>
          </a:p>
          <a:p>
            <a:pPr lvl="0">
              <a:defRPr/>
            </a:pPr>
            <a:endParaRPr lang="en-US" altLang="ko-KR" sz="1600" dirty="0">
              <a:latin typeface="+mn-ea"/>
              <a:ea typeface="+mn-ea"/>
            </a:endParaRPr>
          </a:p>
          <a:p>
            <a:pPr marL="285750" indent="-285750">
              <a:buFontTx/>
              <a:buChar char="-"/>
              <a:defRPr/>
            </a:pPr>
            <a:r>
              <a:rPr lang="ko-KR" altLang="en-US" sz="1600" dirty="0">
                <a:latin typeface="+mn-ea"/>
                <a:ea typeface="+mn-ea"/>
              </a:rPr>
              <a:t>가게의 사각형 범위 안</a:t>
            </a:r>
            <a:r>
              <a:rPr lang="en-US" altLang="ko-KR" sz="1600" dirty="0">
                <a:latin typeface="+mn-ea"/>
                <a:ea typeface="+mn-ea"/>
              </a:rPr>
              <a:t>(</a:t>
            </a:r>
            <a:r>
              <a:rPr lang="en-US" altLang="ko-KR" sz="1600" dirty="0" err="1">
                <a:latin typeface="+mn-ea"/>
                <a:ea typeface="+mn-ea"/>
              </a:rPr>
              <a:t>rect</a:t>
            </a:r>
            <a:r>
              <a:rPr lang="en-US" altLang="ko-KR" sz="1600" dirty="0">
                <a:latin typeface="+mn-ea"/>
                <a:ea typeface="+mn-ea"/>
              </a:rPr>
              <a:t>) rider</a:t>
            </a:r>
            <a:r>
              <a:rPr lang="ko-KR" altLang="en-US" sz="1600" dirty="0">
                <a:latin typeface="+mn-ea"/>
                <a:ea typeface="+mn-ea"/>
              </a:rPr>
              <a:t>들을 모두 조회</a:t>
            </a:r>
          </a:p>
          <a:p>
            <a:pPr marL="285750" indent="-285750">
              <a:buFontTx/>
              <a:buChar char="-"/>
              <a:defRPr/>
            </a:pPr>
            <a:endParaRPr lang="en-US" altLang="ko-KR" sz="1600" dirty="0">
              <a:latin typeface="+mn-ea"/>
              <a:ea typeface="+mn-ea"/>
            </a:endParaRPr>
          </a:p>
          <a:p>
            <a:pPr marL="285750" indent="-285750">
              <a:buFontTx/>
              <a:buChar char="-"/>
              <a:defRPr/>
            </a:pPr>
            <a:r>
              <a:rPr lang="en-US" altLang="ko-KR" sz="1600" dirty="0" err="1">
                <a:latin typeface="+mn-ea"/>
                <a:ea typeface="+mn-ea"/>
              </a:rPr>
              <a:t>b_location</a:t>
            </a:r>
            <a:r>
              <a:rPr lang="en-US" altLang="ko-KR" sz="1600" dirty="0">
                <a:latin typeface="+mn-ea"/>
                <a:ea typeface="+mn-ea"/>
              </a:rPr>
              <a:t> </a:t>
            </a:r>
            <a:r>
              <a:rPr lang="ko-KR" altLang="en-US" sz="1600" dirty="0">
                <a:latin typeface="+mn-ea"/>
                <a:ea typeface="+mn-ea"/>
              </a:rPr>
              <a:t>테이블에서 </a:t>
            </a:r>
            <a:r>
              <a:rPr lang="en-US" altLang="ko-KR" sz="1600" dirty="0" err="1">
                <a:latin typeface="+mn-ea"/>
                <a:ea typeface="+mn-ea"/>
              </a:rPr>
              <a:t>latest_dt</a:t>
            </a:r>
            <a:r>
              <a:rPr lang="ko-KR" altLang="en-US" sz="1600" dirty="0">
                <a:latin typeface="+mn-ea"/>
                <a:ea typeface="+mn-ea"/>
              </a:rPr>
              <a:t> </a:t>
            </a:r>
            <a:r>
              <a:rPr lang="en-US" altLang="ko-KR" sz="1600" dirty="0">
                <a:latin typeface="+mn-ea"/>
                <a:ea typeface="+mn-ea"/>
              </a:rPr>
              <a:t>=</a:t>
            </a:r>
            <a:r>
              <a:rPr lang="ko-KR" altLang="en-US" sz="1600" dirty="0">
                <a:latin typeface="+mn-ea"/>
                <a:ea typeface="+mn-ea"/>
              </a:rPr>
              <a:t> </a:t>
            </a:r>
            <a:r>
              <a:rPr lang="en-US" altLang="ko-KR" sz="1600" dirty="0">
                <a:latin typeface="+mn-ea"/>
                <a:ea typeface="+mn-ea"/>
              </a:rPr>
              <a:t>‘9999.12.31’  </a:t>
            </a:r>
            <a:r>
              <a:rPr lang="ko-KR" altLang="en-US" sz="1600" dirty="0">
                <a:latin typeface="+mn-ea"/>
                <a:ea typeface="+mn-ea"/>
              </a:rPr>
              <a:t>임은</a:t>
            </a:r>
            <a:r>
              <a:rPr lang="en-US" altLang="ko-KR" sz="1600" dirty="0">
                <a:latin typeface="+mn-ea"/>
                <a:ea typeface="+mn-ea"/>
              </a:rPr>
              <a:t> </a:t>
            </a:r>
            <a:r>
              <a:rPr lang="ko-KR" altLang="en-US" sz="1600" dirty="0">
                <a:latin typeface="+mn-ea"/>
                <a:ea typeface="+mn-ea"/>
              </a:rPr>
              <a:t>현재 이동중임을 의미한다</a:t>
            </a:r>
            <a:r>
              <a:rPr lang="en-US" altLang="ko-KR" sz="1600" dirty="0">
                <a:latin typeface="+mn-ea"/>
                <a:ea typeface="+mn-ea"/>
              </a:rPr>
              <a:t>.</a:t>
            </a:r>
            <a:br>
              <a:rPr lang="en-US" altLang="ko-KR" sz="1600" dirty="0">
                <a:latin typeface="+mn-ea"/>
                <a:ea typeface="+mn-ea"/>
              </a:rPr>
            </a:br>
            <a:endParaRPr lang="en-US" altLang="ko-KR" sz="1600" dirty="0">
              <a:latin typeface="+mn-ea"/>
              <a:ea typeface="+mn-ea"/>
            </a:endParaRPr>
          </a:p>
          <a:p>
            <a:pPr marL="285750" indent="-285750">
              <a:buFontTx/>
              <a:buChar char="-"/>
              <a:defRPr/>
            </a:pPr>
            <a:r>
              <a:rPr lang="en-US" altLang="ko-KR" sz="1600" dirty="0">
                <a:latin typeface="+mn-ea"/>
                <a:ea typeface="+mn-ea"/>
              </a:rPr>
              <a:t>dt table</a:t>
            </a:r>
            <a:r>
              <a:rPr lang="ko-KR" altLang="en-US" sz="1600" dirty="0">
                <a:latin typeface="+mn-ea"/>
                <a:ea typeface="+mn-ea"/>
              </a:rPr>
              <a:t>을 기준으로 조회한 </a:t>
            </a:r>
            <a:r>
              <a:rPr lang="en-US" altLang="ko-KR" sz="1600" dirty="0" err="1">
                <a:latin typeface="+mn-ea"/>
                <a:ea typeface="+mn-ea"/>
              </a:rPr>
              <a:t>rider_id</a:t>
            </a:r>
            <a:r>
              <a:rPr lang="ko-KR" altLang="en-US" sz="1600" dirty="0">
                <a:latin typeface="+mn-ea"/>
                <a:ea typeface="+mn-ea"/>
              </a:rPr>
              <a:t>와</a:t>
            </a:r>
          </a:p>
          <a:p>
            <a:pPr lvl="0">
              <a:defRPr/>
            </a:pPr>
            <a:r>
              <a:rPr lang="en-US" altLang="ko-KR" sz="1600" dirty="0">
                <a:latin typeface="+mn-ea"/>
                <a:ea typeface="+mn-ea"/>
              </a:rPr>
              <a:t>    </a:t>
            </a:r>
            <a:r>
              <a:rPr lang="en-US" altLang="ko-KR" sz="1600" dirty="0" err="1">
                <a:latin typeface="+mn-ea"/>
                <a:ea typeface="+mn-ea"/>
              </a:rPr>
              <a:t>b_delivery</a:t>
            </a:r>
            <a:r>
              <a:rPr lang="en-US" altLang="ko-KR" sz="1600" dirty="0">
                <a:latin typeface="+mn-ea"/>
                <a:ea typeface="+mn-ea"/>
              </a:rPr>
              <a:t> table</a:t>
            </a:r>
            <a:r>
              <a:rPr lang="ko-KR" altLang="en-US" sz="1600" dirty="0">
                <a:latin typeface="+mn-ea"/>
                <a:ea typeface="+mn-ea"/>
              </a:rPr>
              <a:t>의 </a:t>
            </a:r>
            <a:r>
              <a:rPr lang="en-US" altLang="ko-KR" sz="1600" dirty="0" err="1">
                <a:latin typeface="+mn-ea"/>
                <a:ea typeface="+mn-ea"/>
              </a:rPr>
              <a:t>rider_id</a:t>
            </a:r>
            <a:r>
              <a:rPr lang="ko-KR" altLang="en-US" sz="1600" dirty="0">
                <a:latin typeface="+mn-ea"/>
                <a:ea typeface="+mn-ea"/>
              </a:rPr>
              <a:t>를 </a:t>
            </a:r>
            <a:r>
              <a:rPr lang="en-US" altLang="ko-KR" sz="1600" dirty="0">
                <a:latin typeface="+mn-ea"/>
                <a:ea typeface="+mn-ea"/>
              </a:rPr>
              <a:t>outer join</a:t>
            </a:r>
            <a:r>
              <a:rPr lang="ko-KR" altLang="en-US" sz="1600" dirty="0">
                <a:latin typeface="+mn-ea"/>
                <a:ea typeface="+mn-ea"/>
              </a:rPr>
              <a:t>함으로써 </a:t>
            </a:r>
          </a:p>
          <a:p>
            <a:pPr lvl="0">
              <a:defRPr/>
            </a:pPr>
            <a:r>
              <a:rPr lang="ko-KR" altLang="en-US" sz="1600" dirty="0">
                <a:latin typeface="+mn-ea"/>
                <a:ea typeface="+mn-ea"/>
              </a:rPr>
              <a:t>    해당 </a:t>
            </a:r>
            <a:r>
              <a:rPr lang="en-US" altLang="ko-KR" sz="1600" dirty="0">
                <a:latin typeface="+mn-ea"/>
                <a:ea typeface="+mn-ea"/>
              </a:rPr>
              <a:t>rider</a:t>
            </a:r>
            <a:r>
              <a:rPr lang="ko-KR" altLang="en-US" sz="1600" dirty="0">
                <a:latin typeface="+mn-ea"/>
                <a:ea typeface="+mn-ea"/>
              </a:rPr>
              <a:t>들의 배달 팁</a:t>
            </a:r>
            <a:r>
              <a:rPr lang="en-US" altLang="ko-KR" sz="1600" dirty="0">
                <a:latin typeface="+mn-ea"/>
                <a:ea typeface="+mn-ea"/>
              </a:rPr>
              <a:t>, </a:t>
            </a:r>
            <a:r>
              <a:rPr lang="ko-KR" altLang="en-US" sz="1600" dirty="0">
                <a:latin typeface="+mn-ea"/>
                <a:ea typeface="+mn-ea"/>
              </a:rPr>
              <a:t>배달 건수를 취합하여 </a:t>
            </a:r>
          </a:p>
          <a:p>
            <a:pPr lvl="0">
              <a:defRPr/>
            </a:pPr>
            <a:r>
              <a:rPr lang="ko-KR" altLang="en-US" sz="1600" dirty="0">
                <a:latin typeface="+mn-ea"/>
                <a:ea typeface="+mn-ea"/>
              </a:rPr>
              <a:t>    업무 할당 하기 위한 우선순위를 결정</a:t>
            </a:r>
          </a:p>
          <a:p>
            <a:pPr lvl="0">
              <a:defRPr/>
            </a:pPr>
            <a:endParaRPr lang="en-US" altLang="ko-KR" sz="1600" dirty="0">
              <a:latin typeface="+mn-ea"/>
              <a:ea typeface="+mn-ea"/>
            </a:endParaRPr>
          </a:p>
          <a:p>
            <a:pPr marL="285750" indent="-285750">
              <a:buFontTx/>
              <a:buChar char="-"/>
              <a:defRPr/>
            </a:pPr>
            <a:r>
              <a:rPr lang="ko-KR" altLang="en-US" sz="1600" dirty="0">
                <a:latin typeface="+mn-ea"/>
                <a:ea typeface="+mn-ea"/>
              </a:rPr>
              <a:t>수천</a:t>
            </a:r>
            <a:r>
              <a:rPr lang="en-US" altLang="ko-KR" sz="1600" dirty="0">
                <a:latin typeface="+mn-ea"/>
                <a:ea typeface="+mn-ea"/>
              </a:rPr>
              <a:t>, </a:t>
            </a:r>
            <a:r>
              <a:rPr lang="ko-KR" altLang="en-US" sz="1600" dirty="0">
                <a:latin typeface="+mn-ea"/>
                <a:ea typeface="+mn-ea"/>
              </a:rPr>
              <a:t>수만건의 데이터들을 대비하여 해당 테이블에 </a:t>
            </a:r>
            <a:r>
              <a:rPr lang="en-US" altLang="ko-KR" sz="1600" dirty="0">
                <a:latin typeface="+mn-ea"/>
                <a:ea typeface="+mn-ea"/>
              </a:rPr>
              <a:t>index</a:t>
            </a:r>
            <a:r>
              <a:rPr lang="ko-KR" altLang="en-US" sz="1600" dirty="0">
                <a:latin typeface="+mn-ea"/>
                <a:ea typeface="+mn-ea"/>
              </a:rPr>
              <a:t>를 생성하여 성능 향상을 고려</a:t>
            </a:r>
          </a:p>
          <a:p>
            <a:pPr marL="285750" indent="-285750">
              <a:buFontTx/>
              <a:buChar char="-"/>
              <a:defRPr/>
            </a:pPr>
            <a:endParaRPr lang="en-US" altLang="ko-KR" sz="1600" dirty="0">
              <a:latin typeface="+mn-ea"/>
              <a:ea typeface="+mn-ea"/>
            </a:endParaRPr>
          </a:p>
          <a:p>
            <a:pPr lvl="0">
              <a:defRPr/>
            </a:pPr>
            <a:endParaRPr lang="en-US" altLang="ko-KR" sz="1600" dirty="0">
              <a:latin typeface="+mn-ea"/>
              <a:ea typeface="+mn-ea"/>
            </a:endParaRPr>
          </a:p>
          <a:p>
            <a:pPr lvl="0">
              <a:defRPr/>
            </a:pPr>
            <a:endParaRPr lang="ko-KR" altLang="en-US" sz="1600" dirty="0">
              <a:latin typeface="+mn-ea"/>
              <a:ea typeface="+mn-ea"/>
            </a:endParaRPr>
          </a:p>
        </p:txBody>
      </p:sp>
    </p:spTree>
  </p:cSld>
  <p:clrMapOvr>
    <a:masterClrMapping/>
  </p:clrMapOvr>
  <mc:AlternateContent xmlns:mc="http://schemas.openxmlformats.org/markup-compatibility/2006" xmlns:p14="http://schemas.microsoft.com/office/powerpoint/2010/main">
    <mc:Choice Requires="p14">
      <p:transition/>
    </mc:Choice>
    <mc:Fallback xmlns="" xmlns:c="http://schemas.openxmlformats.org/drawingml/2006/chart" xmlns:dgm="http://schemas.openxmlformats.org/drawingml/2006/diagram" xmlns:dsp="http://schemas.microsoft.com/office/drawing/2008/diagram">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108" name="Google Shape;108;p9"/>
          <p:cNvSpPr/>
          <p:nvPr/>
        </p:nvSpPr>
        <p:spPr>
          <a:xfrm>
            <a:off x="355600" y="377712"/>
            <a:ext cx="11472400" cy="6150000"/>
          </a:xfrm>
          <a:prstGeom prst="rect">
            <a:avLst/>
          </a:prstGeom>
          <a:solidFill>
            <a:schemeClr val="lt1"/>
          </a:solidFill>
          <a:ln>
            <a:noFill/>
          </a:ln>
        </p:spPr>
        <p:txBody>
          <a:bodyPr wrap="square" lIns="91424" tIns="45700" rIns="91424" bIns="45700" anchor="ctr" anchorCtr="0">
            <a:noAutofit/>
          </a:bodyPr>
          <a:lstStyle/>
          <a:p>
            <a:pPr marL="0" marR="0" lvl="0" indent="0" algn="ctr" rtl="0">
              <a:spcBef>
                <a:spcPts val="0"/>
              </a:spcBef>
              <a:spcAft>
                <a:spcPts val="0"/>
              </a:spcAft>
              <a:buNone/>
              <a:defRPr/>
            </a:pPr>
            <a:endParaRPr sz="1800">
              <a:solidFill>
                <a:schemeClr val="dk1"/>
              </a:solidFill>
              <a:latin typeface="Calibri"/>
              <a:ea typeface="Calibri"/>
              <a:cs typeface="Calibri"/>
              <a:sym typeface="Calibri"/>
            </a:endParaRPr>
          </a:p>
        </p:txBody>
      </p:sp>
      <p:pic>
        <p:nvPicPr>
          <p:cNvPr id="41" name="Object 5"/>
          <p:cNvPicPr>
            <a:picLocks noChangeAspect="1"/>
          </p:cNvPicPr>
          <p:nvPr/>
        </p:nvPicPr>
        <p:blipFill rotWithShape="1">
          <a:blip r:embed="rId3"/>
          <a:stretch>
            <a:fillRect/>
          </a:stretch>
        </p:blipFill>
        <p:spPr>
          <a:xfrm>
            <a:off x="3710064" y="2251660"/>
            <a:ext cx="1727478" cy="337643"/>
          </a:xfrm>
          <a:prstGeom prst="rect">
            <a:avLst/>
          </a:prstGeom>
        </p:spPr>
      </p:pic>
      <p:pic>
        <p:nvPicPr>
          <p:cNvPr id="44" name="Object 34"/>
          <p:cNvPicPr>
            <a:picLocks noChangeAspect="1"/>
          </p:cNvPicPr>
          <p:nvPr/>
        </p:nvPicPr>
        <p:blipFill rotWithShape="1">
          <a:blip r:embed="rId4"/>
          <a:stretch>
            <a:fillRect/>
          </a:stretch>
        </p:blipFill>
        <p:spPr>
          <a:xfrm>
            <a:off x="7508515" y="833186"/>
            <a:ext cx="400000" cy="526984"/>
          </a:xfrm>
          <a:prstGeom prst="rect">
            <a:avLst/>
          </a:prstGeom>
        </p:spPr>
      </p:pic>
      <p:grpSp>
        <p:nvGrpSpPr>
          <p:cNvPr id="49" name="그룹 1011"/>
          <p:cNvGrpSpPr/>
          <p:nvPr/>
        </p:nvGrpSpPr>
        <p:grpSpPr>
          <a:xfrm>
            <a:off x="8137934" y="6369918"/>
            <a:ext cx="3499302" cy="56602"/>
            <a:chOff x="13584130" y="7081089"/>
            <a:chExt cx="5248953" cy="84904"/>
          </a:xfrm>
        </p:grpSpPr>
        <p:pic>
          <p:nvPicPr>
            <p:cNvPr id="50" name="Object 43"/>
            <p:cNvPicPr>
              <a:picLocks noChangeAspect="1"/>
            </p:cNvPicPr>
            <p:nvPr/>
          </p:nvPicPr>
          <p:blipFill rotWithShape="1">
            <a:blip r:embed="rId5"/>
            <a:stretch>
              <a:fillRect/>
            </a:stretch>
          </p:blipFill>
          <p:spPr>
            <a:xfrm>
              <a:off x="13584130" y="7081089"/>
              <a:ext cx="5248953" cy="84904"/>
            </a:xfrm>
            <a:prstGeom prst="rect">
              <a:avLst/>
            </a:prstGeom>
          </p:spPr>
        </p:pic>
      </p:grpSp>
      <p:pic>
        <p:nvPicPr>
          <p:cNvPr id="7" name="그림 6"/>
          <p:cNvPicPr>
            <a:picLocks noChangeAspect="1"/>
          </p:cNvPicPr>
          <p:nvPr/>
        </p:nvPicPr>
        <p:blipFill rotWithShape="1">
          <a:blip r:embed="rId6"/>
          <a:stretch>
            <a:fillRect/>
          </a:stretch>
        </p:blipFill>
        <p:spPr>
          <a:xfrm>
            <a:off x="515036" y="2226382"/>
            <a:ext cx="2225232" cy="324251"/>
          </a:xfrm>
          <a:prstGeom prst="rect">
            <a:avLst/>
          </a:prstGeom>
        </p:spPr>
      </p:pic>
      <p:pic>
        <p:nvPicPr>
          <p:cNvPr id="9" name="그림 8" descr="텍스트이(가) 표시된 사진  자동 생성된 설명"/>
          <p:cNvPicPr>
            <a:picLocks noChangeAspect="1"/>
          </p:cNvPicPr>
          <p:nvPr/>
        </p:nvPicPr>
        <p:blipFill rotWithShape="1">
          <a:blip r:embed="rId7"/>
          <a:stretch>
            <a:fillRect/>
          </a:stretch>
        </p:blipFill>
        <p:spPr>
          <a:xfrm>
            <a:off x="550844" y="2638088"/>
            <a:ext cx="7046571" cy="2660578"/>
          </a:xfrm>
          <a:prstGeom prst="rect">
            <a:avLst/>
          </a:prstGeom>
        </p:spPr>
      </p:pic>
      <p:pic>
        <p:nvPicPr>
          <p:cNvPr id="11" name="그림 10"/>
          <p:cNvPicPr>
            <a:picLocks noChangeAspect="1"/>
          </p:cNvPicPr>
          <p:nvPr/>
        </p:nvPicPr>
        <p:blipFill rotWithShape="1">
          <a:blip r:embed="rId8"/>
          <a:stretch>
            <a:fillRect/>
          </a:stretch>
        </p:blipFill>
        <p:spPr>
          <a:xfrm>
            <a:off x="550844" y="5445054"/>
            <a:ext cx="3373412" cy="428414"/>
          </a:xfrm>
          <a:prstGeom prst="rect">
            <a:avLst/>
          </a:prstGeom>
        </p:spPr>
      </p:pic>
      <p:sp>
        <p:nvSpPr>
          <p:cNvPr id="110" name="TextBox 109"/>
          <p:cNvSpPr txBox="1"/>
          <p:nvPr/>
        </p:nvSpPr>
        <p:spPr>
          <a:xfrm>
            <a:off x="718879" y="664819"/>
            <a:ext cx="3275828" cy="695351"/>
          </a:xfrm>
          <a:prstGeom prst="rect">
            <a:avLst/>
          </a:prstGeom>
        </p:spPr>
        <p:txBody>
          <a:bodyPr wrap="square">
            <a:spAutoFit/>
          </a:bodyPr>
          <a:lstStyle/>
          <a:p>
            <a:pPr>
              <a:defRPr/>
            </a:pPr>
            <a:r>
              <a:rPr lang="ko-KR" altLang="en-US" sz="4000">
                <a:solidFill>
                  <a:srgbClr val="F8B332"/>
                </a:solidFill>
              </a:rPr>
              <a:t>주요 기능</a:t>
            </a:r>
          </a:p>
        </p:txBody>
      </p:sp>
      <p:sp>
        <p:nvSpPr>
          <p:cNvPr id="113" name="직사각형 1"/>
          <p:cNvSpPr/>
          <p:nvPr/>
        </p:nvSpPr>
        <p:spPr>
          <a:xfrm>
            <a:off x="0" y="-2"/>
            <a:ext cx="2438400" cy="160423"/>
          </a:xfrm>
          <a:prstGeom prst="rect">
            <a:avLst/>
          </a:prstGeom>
          <a:solidFill>
            <a:srgbClr val="F8B332">
              <a:alpha val="100000"/>
            </a:srgbClr>
          </a:solidFill>
          <a:ln w="19050" cap="flat" cmpd="sng" algn="ctr">
            <a:noFill/>
            <a:prstDash val="solid"/>
          </a:ln>
        </p:spPr>
        <p:txBody>
          <a:bodyPr anchor="ctr"/>
          <a:lstStyle/>
          <a:p>
            <a:pPr marL="0" indent="0" algn="ctr" defTabSz="914400" rtl="0" eaLnBrk="1" latinLnBrk="1" hangingPunct="1">
              <a:lnSpc>
                <a:spcPct val="100000"/>
              </a:lnSpc>
              <a:spcBef>
                <a:spcPct val="0"/>
              </a:spcBef>
              <a:spcAft>
                <a:spcPts val="0"/>
              </a:spcAft>
              <a:buNone/>
              <a:defRPr/>
            </a:pPr>
            <a:endParaRPr kumimoji="0" lang="ko-KR" altLang="en-US" sz="1800" b="0" i="0" u="none" strike="noStrike" kern="1200" cap="none" spc="0" normalizeH="0" baseline="0">
              <a:solidFill>
                <a:srgbClr val="FFFFFF"/>
              </a:solidFill>
              <a:latin typeface="Calibri"/>
              <a:ea typeface="맑은 고딕"/>
              <a:cs typeface="맑은 고딕"/>
            </a:endParaRPr>
          </a:p>
        </p:txBody>
      </p:sp>
      <p:sp>
        <p:nvSpPr>
          <p:cNvPr id="114" name="직사각형 2"/>
          <p:cNvSpPr/>
          <p:nvPr/>
        </p:nvSpPr>
        <p:spPr>
          <a:xfrm>
            <a:off x="2438400" y="-2"/>
            <a:ext cx="2438400" cy="160423"/>
          </a:xfrm>
          <a:prstGeom prst="rect">
            <a:avLst/>
          </a:prstGeom>
          <a:solidFill>
            <a:srgbClr val="F8B332">
              <a:alpha val="100000"/>
            </a:srgbClr>
          </a:solidFill>
          <a:ln w="19050" cap="flat" cmpd="sng" algn="ctr">
            <a:noFill/>
            <a:prstDash val="solid"/>
          </a:ln>
        </p:spPr>
        <p:txBody>
          <a:bodyPr anchor="ctr"/>
          <a:lstStyle/>
          <a:p>
            <a:pPr marL="0" indent="0" algn="ctr" defTabSz="914400" rtl="0" eaLnBrk="1" latinLnBrk="1" hangingPunct="1">
              <a:lnSpc>
                <a:spcPct val="100000"/>
              </a:lnSpc>
              <a:spcBef>
                <a:spcPct val="0"/>
              </a:spcBef>
              <a:spcAft>
                <a:spcPts val="0"/>
              </a:spcAft>
              <a:buNone/>
              <a:defRPr/>
            </a:pPr>
            <a:endParaRPr kumimoji="0" lang="ko-KR" altLang="en-US" sz="1800" b="0" i="0" u="none" strike="noStrike" kern="1200" cap="none" spc="0" normalizeH="0" baseline="0">
              <a:solidFill>
                <a:srgbClr val="FFFFFF"/>
              </a:solidFill>
              <a:latin typeface="Calibri"/>
              <a:ea typeface="맑은 고딕"/>
              <a:cs typeface="맑은 고딕"/>
            </a:endParaRPr>
          </a:p>
        </p:txBody>
      </p:sp>
      <p:sp>
        <p:nvSpPr>
          <p:cNvPr id="115" name="직사각형 3"/>
          <p:cNvSpPr/>
          <p:nvPr/>
        </p:nvSpPr>
        <p:spPr>
          <a:xfrm>
            <a:off x="4876800" y="-2"/>
            <a:ext cx="2438400" cy="160423"/>
          </a:xfrm>
          <a:prstGeom prst="rect">
            <a:avLst/>
          </a:prstGeom>
          <a:solidFill>
            <a:srgbClr val="F8B332">
              <a:alpha val="100000"/>
            </a:srgbClr>
          </a:solidFill>
          <a:ln w="19050" cap="flat" cmpd="sng" algn="ctr">
            <a:noFill/>
            <a:prstDash val="solid"/>
          </a:ln>
        </p:spPr>
        <p:txBody>
          <a:bodyPr anchor="ctr"/>
          <a:lstStyle/>
          <a:p>
            <a:pPr marL="0" indent="0" algn="ctr" defTabSz="914400" rtl="0" eaLnBrk="1" latinLnBrk="1" hangingPunct="1">
              <a:lnSpc>
                <a:spcPct val="100000"/>
              </a:lnSpc>
              <a:spcBef>
                <a:spcPct val="0"/>
              </a:spcBef>
              <a:spcAft>
                <a:spcPts val="0"/>
              </a:spcAft>
              <a:buNone/>
              <a:defRPr/>
            </a:pPr>
            <a:endParaRPr kumimoji="0" lang="ko-KR" altLang="en-US" sz="1800" b="0" i="0" u="none" strike="noStrike" kern="1200" cap="none" spc="0" normalizeH="0" baseline="0">
              <a:solidFill>
                <a:srgbClr val="FFFFFF"/>
              </a:solidFill>
              <a:latin typeface="Calibri"/>
              <a:ea typeface="맑은 고딕"/>
              <a:cs typeface="맑은 고딕"/>
            </a:endParaRPr>
          </a:p>
        </p:txBody>
      </p:sp>
      <p:sp>
        <p:nvSpPr>
          <p:cNvPr id="116" name="직사각형 4"/>
          <p:cNvSpPr/>
          <p:nvPr/>
        </p:nvSpPr>
        <p:spPr>
          <a:xfrm>
            <a:off x="7315200" y="-3"/>
            <a:ext cx="2438400" cy="160423"/>
          </a:xfrm>
          <a:prstGeom prst="rect">
            <a:avLst/>
          </a:prstGeom>
          <a:solidFill>
            <a:srgbClr val="B2B2B2">
              <a:alpha val="100000"/>
            </a:srgbClr>
          </a:solidFill>
          <a:ln w="19050" cap="flat" cmpd="sng" algn="ctr">
            <a:noFill/>
            <a:prstDash val="solid"/>
          </a:ln>
        </p:spPr>
        <p:txBody>
          <a:bodyPr anchor="ctr"/>
          <a:lstStyle/>
          <a:p>
            <a:pPr marL="0" indent="0" algn="ctr" defTabSz="914400" rtl="0" eaLnBrk="1" latinLnBrk="1" hangingPunct="1">
              <a:lnSpc>
                <a:spcPct val="100000"/>
              </a:lnSpc>
              <a:spcBef>
                <a:spcPct val="0"/>
              </a:spcBef>
              <a:spcAft>
                <a:spcPts val="0"/>
              </a:spcAft>
              <a:buNone/>
              <a:defRPr/>
            </a:pPr>
            <a:endParaRPr kumimoji="0" lang="ko-KR" altLang="en-US" sz="1800" b="0" i="0" u="none" strike="noStrike" kern="1200" cap="none" spc="0" normalizeH="0" baseline="0">
              <a:solidFill>
                <a:srgbClr val="FFFFFF"/>
              </a:solidFill>
              <a:latin typeface="Calibri"/>
              <a:ea typeface="맑은 고딕"/>
              <a:cs typeface="맑은 고딕"/>
            </a:endParaRPr>
          </a:p>
        </p:txBody>
      </p:sp>
      <p:sp>
        <p:nvSpPr>
          <p:cNvPr id="117" name="직사각형 5"/>
          <p:cNvSpPr/>
          <p:nvPr/>
        </p:nvSpPr>
        <p:spPr>
          <a:xfrm>
            <a:off x="9753600" y="-3"/>
            <a:ext cx="2438400" cy="160423"/>
          </a:xfrm>
          <a:prstGeom prst="rect">
            <a:avLst/>
          </a:prstGeom>
          <a:solidFill>
            <a:srgbClr val="B2B2B2">
              <a:alpha val="100000"/>
            </a:srgbClr>
          </a:solidFill>
          <a:ln w="19050" cap="flat" cmpd="sng" algn="ctr">
            <a:noFill/>
            <a:prstDash val="solid"/>
          </a:ln>
        </p:spPr>
        <p:txBody>
          <a:bodyPr anchor="ctr"/>
          <a:lstStyle/>
          <a:p>
            <a:pPr marL="0" indent="0" algn="ctr" defTabSz="914400" rtl="0" eaLnBrk="1" latinLnBrk="1" hangingPunct="1">
              <a:lnSpc>
                <a:spcPct val="100000"/>
              </a:lnSpc>
              <a:spcBef>
                <a:spcPct val="0"/>
              </a:spcBef>
              <a:spcAft>
                <a:spcPts val="0"/>
              </a:spcAft>
              <a:buNone/>
              <a:defRPr/>
            </a:pPr>
            <a:endParaRPr kumimoji="0" lang="ko-KR" altLang="en-US" sz="1800" b="0" i="0" u="none" strike="noStrike" kern="1200" cap="none" spc="0" normalizeH="0" baseline="0">
              <a:solidFill>
                <a:srgbClr val="FFFFFF"/>
              </a:solidFill>
              <a:latin typeface="Calibri"/>
              <a:ea typeface="맑은 고딕"/>
              <a:cs typeface="맑은 고딕"/>
            </a:endParaRPr>
          </a:p>
        </p:txBody>
      </p:sp>
      <p:sp>
        <p:nvSpPr>
          <p:cNvPr id="20" name="TextBox 52">
            <a:extLst>
              <a:ext uri="{FF2B5EF4-FFF2-40B4-BE49-F238E27FC236}">
                <a16:creationId xmlns:a16="http://schemas.microsoft.com/office/drawing/2014/main" id="{F69B8E26-F61D-417B-876D-A69174DD1F05}"/>
              </a:ext>
            </a:extLst>
          </p:cNvPr>
          <p:cNvSpPr txBox="1"/>
          <p:nvPr/>
        </p:nvSpPr>
        <p:spPr>
          <a:xfrm>
            <a:off x="7229501" y="1360170"/>
            <a:ext cx="4940222" cy="5509200"/>
          </a:xfrm>
          <a:prstGeom prst="rect">
            <a:avLst/>
          </a:prstGeom>
          <a:noFill/>
        </p:spPr>
        <p:txBody>
          <a:bodyPr wrap="square">
            <a:spAutoFit/>
          </a:bodyPr>
          <a:lstStyle/>
          <a:p>
            <a:pPr marL="285750" indent="-285750">
              <a:buFontTx/>
              <a:buChar char="-"/>
              <a:defRPr/>
            </a:pPr>
            <a:r>
              <a:rPr lang="ko-KR" altLang="en-US" sz="1600" dirty="0" err="1">
                <a:latin typeface="+mn-ea"/>
                <a:ea typeface="+mn-ea"/>
              </a:rPr>
              <a:t>주문건</a:t>
            </a:r>
            <a:r>
              <a:rPr lang="en-US" altLang="ko-KR" sz="1600" dirty="0">
                <a:latin typeface="+mn-ea"/>
                <a:ea typeface="+mn-ea"/>
              </a:rPr>
              <a:t>(</a:t>
            </a:r>
            <a:r>
              <a:rPr lang="en-US" altLang="ko-KR" sz="1600" dirty="0" err="1">
                <a:latin typeface="+mn-ea"/>
                <a:ea typeface="+mn-ea"/>
              </a:rPr>
              <a:t>deliveryKey</a:t>
            </a:r>
            <a:r>
              <a:rPr lang="en-US" altLang="ko-KR" sz="1600" dirty="0">
                <a:latin typeface="+mn-ea"/>
                <a:ea typeface="+mn-ea"/>
              </a:rPr>
              <a:t>)</a:t>
            </a:r>
            <a:r>
              <a:rPr lang="ko-KR" altLang="en-US" sz="1600" dirty="0">
                <a:latin typeface="+mn-ea"/>
                <a:ea typeface="+mn-ea"/>
              </a:rPr>
              <a:t>을 통해 </a:t>
            </a:r>
          </a:p>
          <a:p>
            <a:pPr lvl="0">
              <a:defRPr/>
            </a:pPr>
            <a:r>
              <a:rPr lang="ko-KR" altLang="en-US" sz="1600" dirty="0">
                <a:latin typeface="+mn-ea"/>
                <a:ea typeface="+mn-ea"/>
              </a:rPr>
              <a:t>    </a:t>
            </a:r>
            <a:r>
              <a:rPr lang="en-US" altLang="ko-KR" sz="1600" dirty="0" err="1">
                <a:latin typeface="+mn-ea"/>
                <a:ea typeface="+mn-ea"/>
              </a:rPr>
              <a:t>b_delivery</a:t>
            </a:r>
            <a:r>
              <a:rPr lang="en-US" altLang="ko-KR" sz="1600" dirty="0">
                <a:latin typeface="+mn-ea"/>
                <a:ea typeface="+mn-ea"/>
              </a:rPr>
              <a:t> table</a:t>
            </a:r>
            <a:r>
              <a:rPr lang="ko-KR" altLang="en-US" sz="1600" dirty="0">
                <a:latin typeface="+mn-ea"/>
                <a:ea typeface="+mn-ea"/>
              </a:rPr>
              <a:t>에서 가게의 위치정보 및 </a:t>
            </a:r>
          </a:p>
          <a:p>
            <a:pPr lvl="0">
              <a:defRPr/>
            </a:pPr>
            <a:r>
              <a:rPr lang="en-US" altLang="ko-KR" sz="1600" dirty="0">
                <a:latin typeface="+mn-ea"/>
                <a:ea typeface="+mn-ea"/>
              </a:rPr>
              <a:t>    </a:t>
            </a:r>
            <a:r>
              <a:rPr lang="ko-KR" altLang="en-US" sz="1600" dirty="0">
                <a:latin typeface="+mn-ea"/>
                <a:ea typeface="+mn-ea"/>
              </a:rPr>
              <a:t>북서</a:t>
            </a:r>
            <a:r>
              <a:rPr lang="en-US" altLang="ko-KR" sz="1600" dirty="0">
                <a:latin typeface="+mn-ea"/>
                <a:ea typeface="+mn-ea"/>
              </a:rPr>
              <a:t>, </a:t>
            </a:r>
            <a:r>
              <a:rPr lang="ko-KR" altLang="en-US" sz="1600" dirty="0">
                <a:latin typeface="+mn-ea"/>
                <a:ea typeface="+mn-ea"/>
              </a:rPr>
              <a:t>동남 위도</a:t>
            </a:r>
            <a:r>
              <a:rPr lang="en-US" altLang="ko-KR" sz="1600" dirty="0">
                <a:latin typeface="+mn-ea"/>
                <a:ea typeface="+mn-ea"/>
              </a:rPr>
              <a:t>,</a:t>
            </a:r>
            <a:r>
              <a:rPr lang="ko-KR" altLang="en-US" sz="1600" dirty="0">
                <a:latin typeface="+mn-ea"/>
                <a:ea typeface="+mn-ea"/>
              </a:rPr>
              <a:t>경도 데이터를 추출</a:t>
            </a:r>
            <a:r>
              <a:rPr lang="en-US" altLang="ko-KR" sz="1600" dirty="0">
                <a:latin typeface="+mn-ea"/>
                <a:ea typeface="+mn-ea"/>
              </a:rPr>
              <a:t>(</a:t>
            </a:r>
            <a:r>
              <a:rPr lang="en-US" altLang="ko-KR" sz="1600" dirty="0" err="1">
                <a:latin typeface="+mn-ea"/>
                <a:ea typeface="+mn-ea"/>
              </a:rPr>
              <a:t>rect</a:t>
            </a:r>
            <a:r>
              <a:rPr lang="en-US" altLang="ko-KR" sz="1600" dirty="0">
                <a:latin typeface="+mn-ea"/>
                <a:ea typeface="+mn-ea"/>
              </a:rPr>
              <a:t>)</a:t>
            </a:r>
          </a:p>
          <a:p>
            <a:pPr lvl="0">
              <a:defRPr/>
            </a:pPr>
            <a:endParaRPr lang="en-US" altLang="ko-KR" sz="1600" dirty="0">
              <a:latin typeface="+mn-ea"/>
              <a:ea typeface="+mn-ea"/>
            </a:endParaRPr>
          </a:p>
          <a:p>
            <a:pPr marL="285750" indent="-285750">
              <a:buFontTx/>
              <a:buChar char="-"/>
              <a:defRPr/>
            </a:pPr>
            <a:r>
              <a:rPr lang="en-US" altLang="ko-KR" sz="1600" dirty="0" err="1">
                <a:latin typeface="+mn-ea"/>
                <a:ea typeface="+mn-ea"/>
              </a:rPr>
              <a:t>b_accountability</a:t>
            </a:r>
            <a:r>
              <a:rPr lang="en-US" altLang="ko-KR" sz="1600" dirty="0">
                <a:latin typeface="+mn-ea"/>
                <a:ea typeface="+mn-ea"/>
              </a:rPr>
              <a:t> </a:t>
            </a:r>
            <a:r>
              <a:rPr lang="ko-KR" altLang="en-US" sz="1600" dirty="0">
                <a:latin typeface="+mn-ea"/>
                <a:ea typeface="+mn-ea"/>
              </a:rPr>
              <a:t>테이블에서</a:t>
            </a:r>
          </a:p>
          <a:p>
            <a:pPr lvl="0">
              <a:defRPr/>
            </a:pPr>
            <a:r>
              <a:rPr lang="en-US" altLang="ko-KR" sz="1600" dirty="0">
                <a:latin typeface="+mn-ea"/>
                <a:ea typeface="+mn-ea"/>
              </a:rPr>
              <a:t>    </a:t>
            </a:r>
            <a:r>
              <a:rPr lang="ko-KR" altLang="en-US" sz="1600" dirty="0">
                <a:latin typeface="+mn-ea"/>
                <a:ea typeface="+mn-ea"/>
              </a:rPr>
              <a:t>책무가 </a:t>
            </a:r>
            <a:r>
              <a:rPr lang="en-US" altLang="ko-KR" sz="1600" dirty="0">
                <a:latin typeface="+mn-ea"/>
                <a:ea typeface="+mn-ea"/>
              </a:rPr>
              <a:t>‘RIDER’</a:t>
            </a:r>
            <a:r>
              <a:rPr lang="ko-KR" altLang="en-US" sz="1600" dirty="0">
                <a:latin typeface="+mn-ea"/>
                <a:ea typeface="+mn-ea"/>
              </a:rPr>
              <a:t>인 데이터들만 조회</a:t>
            </a:r>
          </a:p>
          <a:p>
            <a:pPr lvl="0">
              <a:defRPr/>
            </a:pPr>
            <a:endParaRPr lang="en-US" altLang="ko-KR" sz="1600" dirty="0">
              <a:latin typeface="+mn-ea"/>
              <a:ea typeface="+mn-ea"/>
            </a:endParaRPr>
          </a:p>
          <a:p>
            <a:pPr marL="285750" indent="-285750">
              <a:buFontTx/>
              <a:buChar char="-"/>
              <a:defRPr/>
            </a:pPr>
            <a:r>
              <a:rPr lang="ko-KR" altLang="en-US" sz="1600" dirty="0">
                <a:latin typeface="+mn-ea"/>
                <a:ea typeface="+mn-ea"/>
              </a:rPr>
              <a:t>가게의 사각형 범위 안</a:t>
            </a:r>
            <a:r>
              <a:rPr lang="en-US" altLang="ko-KR" sz="1600" dirty="0">
                <a:latin typeface="+mn-ea"/>
                <a:ea typeface="+mn-ea"/>
              </a:rPr>
              <a:t>(</a:t>
            </a:r>
            <a:r>
              <a:rPr lang="en-US" altLang="ko-KR" sz="1600" dirty="0" err="1">
                <a:latin typeface="+mn-ea"/>
                <a:ea typeface="+mn-ea"/>
              </a:rPr>
              <a:t>rect</a:t>
            </a:r>
            <a:r>
              <a:rPr lang="en-US" altLang="ko-KR" sz="1600" dirty="0">
                <a:latin typeface="+mn-ea"/>
                <a:ea typeface="+mn-ea"/>
              </a:rPr>
              <a:t>) rider</a:t>
            </a:r>
            <a:r>
              <a:rPr lang="ko-KR" altLang="en-US" sz="1600" dirty="0">
                <a:latin typeface="+mn-ea"/>
                <a:ea typeface="+mn-ea"/>
              </a:rPr>
              <a:t>들을 모두 조회</a:t>
            </a:r>
          </a:p>
          <a:p>
            <a:pPr marL="285750" indent="-285750">
              <a:buFontTx/>
              <a:buChar char="-"/>
              <a:defRPr/>
            </a:pPr>
            <a:endParaRPr lang="en-US" altLang="ko-KR" sz="1600" dirty="0">
              <a:latin typeface="+mn-ea"/>
              <a:ea typeface="+mn-ea"/>
            </a:endParaRPr>
          </a:p>
          <a:p>
            <a:pPr marL="285750" indent="-285750">
              <a:buFontTx/>
              <a:buChar char="-"/>
              <a:defRPr/>
            </a:pPr>
            <a:r>
              <a:rPr lang="en-US" altLang="ko-KR" sz="1600" dirty="0" err="1">
                <a:latin typeface="+mn-ea"/>
                <a:ea typeface="+mn-ea"/>
              </a:rPr>
              <a:t>b_location</a:t>
            </a:r>
            <a:r>
              <a:rPr lang="en-US" altLang="ko-KR" sz="1600" dirty="0">
                <a:latin typeface="+mn-ea"/>
                <a:ea typeface="+mn-ea"/>
              </a:rPr>
              <a:t> </a:t>
            </a:r>
            <a:r>
              <a:rPr lang="ko-KR" altLang="en-US" sz="1600" dirty="0">
                <a:latin typeface="+mn-ea"/>
                <a:ea typeface="+mn-ea"/>
              </a:rPr>
              <a:t>테이블에서 </a:t>
            </a:r>
            <a:r>
              <a:rPr lang="en-US" altLang="ko-KR" sz="1600" dirty="0" err="1">
                <a:latin typeface="+mn-ea"/>
                <a:ea typeface="+mn-ea"/>
              </a:rPr>
              <a:t>latest_dt</a:t>
            </a:r>
            <a:r>
              <a:rPr lang="ko-KR" altLang="en-US" sz="1600" dirty="0">
                <a:latin typeface="+mn-ea"/>
                <a:ea typeface="+mn-ea"/>
              </a:rPr>
              <a:t> </a:t>
            </a:r>
            <a:r>
              <a:rPr lang="en-US" altLang="ko-KR" sz="1600" dirty="0">
                <a:latin typeface="+mn-ea"/>
                <a:ea typeface="+mn-ea"/>
              </a:rPr>
              <a:t>=</a:t>
            </a:r>
            <a:r>
              <a:rPr lang="ko-KR" altLang="en-US" sz="1600" dirty="0">
                <a:latin typeface="+mn-ea"/>
                <a:ea typeface="+mn-ea"/>
              </a:rPr>
              <a:t> </a:t>
            </a:r>
            <a:r>
              <a:rPr lang="en-US" altLang="ko-KR" sz="1600" dirty="0">
                <a:latin typeface="+mn-ea"/>
                <a:ea typeface="+mn-ea"/>
              </a:rPr>
              <a:t>‘9999.12.31’  </a:t>
            </a:r>
            <a:r>
              <a:rPr lang="ko-KR" altLang="en-US" sz="1600" dirty="0">
                <a:latin typeface="+mn-ea"/>
                <a:ea typeface="+mn-ea"/>
              </a:rPr>
              <a:t>임은</a:t>
            </a:r>
            <a:r>
              <a:rPr lang="en-US" altLang="ko-KR" sz="1600" dirty="0">
                <a:latin typeface="+mn-ea"/>
                <a:ea typeface="+mn-ea"/>
              </a:rPr>
              <a:t> </a:t>
            </a:r>
            <a:r>
              <a:rPr lang="ko-KR" altLang="en-US" sz="1600" dirty="0">
                <a:latin typeface="+mn-ea"/>
                <a:ea typeface="+mn-ea"/>
              </a:rPr>
              <a:t>현재 이동중임을 의미한다</a:t>
            </a:r>
            <a:r>
              <a:rPr lang="en-US" altLang="ko-KR" sz="1600" dirty="0">
                <a:latin typeface="+mn-ea"/>
                <a:ea typeface="+mn-ea"/>
              </a:rPr>
              <a:t>.</a:t>
            </a:r>
            <a:br>
              <a:rPr lang="en-US" altLang="ko-KR" sz="1600" dirty="0">
                <a:latin typeface="+mn-ea"/>
                <a:ea typeface="+mn-ea"/>
              </a:rPr>
            </a:br>
            <a:endParaRPr lang="en-US" altLang="ko-KR" sz="1600" dirty="0">
              <a:latin typeface="+mn-ea"/>
              <a:ea typeface="+mn-ea"/>
            </a:endParaRPr>
          </a:p>
          <a:p>
            <a:pPr marL="285750" indent="-285750">
              <a:buFontTx/>
              <a:buChar char="-"/>
              <a:defRPr/>
            </a:pPr>
            <a:r>
              <a:rPr lang="en-US" altLang="ko-KR" sz="1600" dirty="0">
                <a:latin typeface="+mn-ea"/>
                <a:ea typeface="+mn-ea"/>
              </a:rPr>
              <a:t>dt table</a:t>
            </a:r>
            <a:r>
              <a:rPr lang="ko-KR" altLang="en-US" sz="1600" dirty="0">
                <a:latin typeface="+mn-ea"/>
                <a:ea typeface="+mn-ea"/>
              </a:rPr>
              <a:t>을 기준으로 조회한 </a:t>
            </a:r>
            <a:r>
              <a:rPr lang="en-US" altLang="ko-KR" sz="1600" dirty="0" err="1">
                <a:latin typeface="+mn-ea"/>
                <a:ea typeface="+mn-ea"/>
              </a:rPr>
              <a:t>rider_id</a:t>
            </a:r>
            <a:r>
              <a:rPr lang="ko-KR" altLang="en-US" sz="1600" dirty="0">
                <a:latin typeface="+mn-ea"/>
                <a:ea typeface="+mn-ea"/>
              </a:rPr>
              <a:t>와</a:t>
            </a:r>
          </a:p>
          <a:p>
            <a:pPr lvl="0">
              <a:defRPr/>
            </a:pPr>
            <a:r>
              <a:rPr lang="en-US" altLang="ko-KR" sz="1600" dirty="0">
                <a:latin typeface="+mn-ea"/>
                <a:ea typeface="+mn-ea"/>
              </a:rPr>
              <a:t>    </a:t>
            </a:r>
            <a:r>
              <a:rPr lang="en-US" altLang="ko-KR" sz="1600" dirty="0" err="1">
                <a:latin typeface="+mn-ea"/>
                <a:ea typeface="+mn-ea"/>
              </a:rPr>
              <a:t>b_delivery</a:t>
            </a:r>
            <a:r>
              <a:rPr lang="en-US" altLang="ko-KR" sz="1600" dirty="0">
                <a:latin typeface="+mn-ea"/>
                <a:ea typeface="+mn-ea"/>
              </a:rPr>
              <a:t> table</a:t>
            </a:r>
            <a:r>
              <a:rPr lang="ko-KR" altLang="en-US" sz="1600" dirty="0">
                <a:latin typeface="+mn-ea"/>
                <a:ea typeface="+mn-ea"/>
              </a:rPr>
              <a:t>의 </a:t>
            </a:r>
            <a:r>
              <a:rPr lang="en-US" altLang="ko-KR" sz="1600" dirty="0" err="1">
                <a:latin typeface="+mn-ea"/>
                <a:ea typeface="+mn-ea"/>
              </a:rPr>
              <a:t>rider_id</a:t>
            </a:r>
            <a:r>
              <a:rPr lang="ko-KR" altLang="en-US" sz="1600" dirty="0">
                <a:latin typeface="+mn-ea"/>
                <a:ea typeface="+mn-ea"/>
              </a:rPr>
              <a:t>를 </a:t>
            </a:r>
            <a:r>
              <a:rPr lang="en-US" altLang="ko-KR" sz="1600" dirty="0">
                <a:latin typeface="+mn-ea"/>
                <a:ea typeface="+mn-ea"/>
              </a:rPr>
              <a:t>outer join</a:t>
            </a:r>
            <a:r>
              <a:rPr lang="ko-KR" altLang="en-US" sz="1600" dirty="0">
                <a:latin typeface="+mn-ea"/>
                <a:ea typeface="+mn-ea"/>
              </a:rPr>
              <a:t>함으로써 </a:t>
            </a:r>
          </a:p>
          <a:p>
            <a:pPr lvl="0">
              <a:defRPr/>
            </a:pPr>
            <a:r>
              <a:rPr lang="ko-KR" altLang="en-US" sz="1600" dirty="0">
                <a:latin typeface="+mn-ea"/>
                <a:ea typeface="+mn-ea"/>
              </a:rPr>
              <a:t>    해당 </a:t>
            </a:r>
            <a:r>
              <a:rPr lang="en-US" altLang="ko-KR" sz="1600" dirty="0">
                <a:latin typeface="+mn-ea"/>
                <a:ea typeface="+mn-ea"/>
              </a:rPr>
              <a:t>rider</a:t>
            </a:r>
            <a:r>
              <a:rPr lang="ko-KR" altLang="en-US" sz="1600" dirty="0">
                <a:latin typeface="+mn-ea"/>
                <a:ea typeface="+mn-ea"/>
              </a:rPr>
              <a:t>들의 배달 팁</a:t>
            </a:r>
            <a:r>
              <a:rPr lang="en-US" altLang="ko-KR" sz="1600" dirty="0">
                <a:latin typeface="+mn-ea"/>
                <a:ea typeface="+mn-ea"/>
              </a:rPr>
              <a:t>, </a:t>
            </a:r>
            <a:r>
              <a:rPr lang="ko-KR" altLang="en-US" sz="1600" dirty="0">
                <a:latin typeface="+mn-ea"/>
                <a:ea typeface="+mn-ea"/>
              </a:rPr>
              <a:t>배달 건수를 취합하여 </a:t>
            </a:r>
          </a:p>
          <a:p>
            <a:pPr lvl="0">
              <a:defRPr/>
            </a:pPr>
            <a:r>
              <a:rPr lang="ko-KR" altLang="en-US" sz="1600" dirty="0">
                <a:latin typeface="+mn-ea"/>
                <a:ea typeface="+mn-ea"/>
              </a:rPr>
              <a:t>    업무 할당 하기 위한 우선순위를 결정</a:t>
            </a:r>
          </a:p>
          <a:p>
            <a:pPr lvl="0">
              <a:defRPr/>
            </a:pPr>
            <a:endParaRPr lang="en-US" altLang="ko-KR" sz="1600" dirty="0">
              <a:latin typeface="+mn-ea"/>
              <a:ea typeface="+mn-ea"/>
            </a:endParaRPr>
          </a:p>
          <a:p>
            <a:pPr marL="285750" indent="-285750">
              <a:buFontTx/>
              <a:buChar char="-"/>
              <a:defRPr/>
            </a:pPr>
            <a:r>
              <a:rPr lang="ko-KR" altLang="en-US" sz="1600" dirty="0">
                <a:latin typeface="+mn-ea"/>
                <a:ea typeface="+mn-ea"/>
              </a:rPr>
              <a:t>수천</a:t>
            </a:r>
            <a:r>
              <a:rPr lang="en-US" altLang="ko-KR" sz="1600" dirty="0">
                <a:latin typeface="+mn-ea"/>
                <a:ea typeface="+mn-ea"/>
              </a:rPr>
              <a:t>, </a:t>
            </a:r>
            <a:r>
              <a:rPr lang="ko-KR" altLang="en-US" sz="1600" dirty="0">
                <a:latin typeface="+mn-ea"/>
                <a:ea typeface="+mn-ea"/>
              </a:rPr>
              <a:t>수만건의 데이터들을 대비하여 해당 테이블에 </a:t>
            </a:r>
            <a:r>
              <a:rPr lang="en-US" altLang="ko-KR" sz="1600" dirty="0">
                <a:latin typeface="+mn-ea"/>
                <a:ea typeface="+mn-ea"/>
              </a:rPr>
              <a:t>index</a:t>
            </a:r>
            <a:r>
              <a:rPr lang="ko-KR" altLang="en-US" sz="1600" dirty="0">
                <a:latin typeface="+mn-ea"/>
                <a:ea typeface="+mn-ea"/>
              </a:rPr>
              <a:t>를 생성하여 성능 향상을 고려</a:t>
            </a:r>
          </a:p>
          <a:p>
            <a:pPr marL="285750" indent="-285750">
              <a:buFontTx/>
              <a:buChar char="-"/>
              <a:defRPr/>
            </a:pPr>
            <a:endParaRPr lang="en-US" altLang="ko-KR" sz="1600" dirty="0">
              <a:latin typeface="+mn-ea"/>
              <a:ea typeface="+mn-ea"/>
            </a:endParaRPr>
          </a:p>
          <a:p>
            <a:pPr lvl="0">
              <a:defRPr/>
            </a:pPr>
            <a:endParaRPr lang="en-US" altLang="ko-KR" sz="1600" dirty="0">
              <a:latin typeface="+mn-ea"/>
              <a:ea typeface="+mn-ea"/>
            </a:endParaRPr>
          </a:p>
          <a:p>
            <a:pPr lvl="0">
              <a:defRPr/>
            </a:pPr>
            <a:endParaRPr lang="ko-KR" altLang="en-US" sz="1600" dirty="0">
              <a:latin typeface="+mn-ea"/>
              <a:ea typeface="+mn-ea"/>
            </a:endParaRPr>
          </a:p>
        </p:txBody>
      </p:sp>
      <p:sp>
        <p:nvSpPr>
          <p:cNvPr id="21" name="사각형: 둥근 모서리 16">
            <a:extLst>
              <a:ext uri="{FF2B5EF4-FFF2-40B4-BE49-F238E27FC236}">
                <a16:creationId xmlns:a16="http://schemas.microsoft.com/office/drawing/2014/main" id="{86FC3D54-9089-47C8-A08D-D8D1E4515699}"/>
              </a:ext>
            </a:extLst>
          </p:cNvPr>
          <p:cNvSpPr/>
          <p:nvPr/>
        </p:nvSpPr>
        <p:spPr>
          <a:xfrm>
            <a:off x="355601" y="2806594"/>
            <a:ext cx="5466080" cy="2352146"/>
          </a:xfrm>
          <a:prstGeom prst="roundRect">
            <a:avLst>
              <a:gd name="adj" fmla="val 16667"/>
            </a:avLst>
          </a:prstGeom>
          <a:noFill/>
          <a:ln w="38100">
            <a:solidFill>
              <a:srgbClr val="F8B332"/>
            </a:solidFill>
          </a:ln>
        </p:spPr>
        <p:style>
          <a:lnRef idx="2">
            <a:schemeClr val="accent6"/>
          </a:lnRef>
          <a:fillRef idx="1">
            <a:schemeClr val="lt1"/>
          </a:fillRef>
          <a:effectRef idx="0">
            <a:schemeClr val="accent6"/>
          </a:effectRef>
          <a:fontRef idx="minor">
            <a:schemeClr val="dk1"/>
          </a:fontRef>
        </p:style>
        <p:txBody>
          <a:bodyPr anchor="ctr"/>
          <a:lstStyle/>
          <a:p>
            <a:pPr algn="ctr">
              <a:defRPr/>
            </a:pPr>
            <a:endParaRPr lang="ko-KR" altLang="en-US" b="1">
              <a:ln w="22225">
                <a:solidFill>
                  <a:schemeClr val="accent2"/>
                </a:solidFill>
                <a:prstDash val="solid"/>
              </a:ln>
              <a:solidFill>
                <a:schemeClr val="accent2">
                  <a:lumMod val="40000"/>
                  <a:lumOff val="60000"/>
                </a:schemeClr>
              </a:solidFill>
            </a:endParaRPr>
          </a:p>
        </p:txBody>
      </p:sp>
    </p:spTree>
  </p:cSld>
  <p:clrMapOvr>
    <a:masterClrMapping/>
  </p:clrMapOvr>
  <mc:AlternateContent xmlns:mc="http://schemas.openxmlformats.org/markup-compatibility/2006" xmlns:p14="http://schemas.microsoft.com/office/powerpoint/2010/main">
    <mc:Choice Requires="p14">
      <p:transition/>
    </mc:Choice>
    <mc:Fallback xmlns="" xmlns:c="http://schemas.openxmlformats.org/drawingml/2006/chart" xmlns:dgm="http://schemas.openxmlformats.org/drawingml/2006/diagram" xmlns:dsp="http://schemas.microsoft.com/office/drawing/2008/diagram">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8" name="Google Shape;108;p9"/>
          <p:cNvSpPr/>
          <p:nvPr/>
        </p:nvSpPr>
        <p:spPr>
          <a:xfrm>
            <a:off x="355600" y="377712"/>
            <a:ext cx="11472400" cy="6150000"/>
          </a:xfrm>
          <a:prstGeom prst="rect">
            <a:avLst/>
          </a:prstGeom>
          <a:solidFill>
            <a:schemeClr val="lt1"/>
          </a:solidFill>
          <a:ln>
            <a:noFill/>
          </a:ln>
        </p:spPr>
        <p:txBody>
          <a:bodyPr wrap="square" lIns="91424" tIns="45700" rIns="91424" bIns="45700" anchor="ctr" anchorCtr="0">
            <a:noAutofit/>
          </a:bodyPr>
          <a:lstStyle/>
          <a:p>
            <a:pPr marL="0" marR="0" lvl="0" indent="0" algn="ctr" rtl="0">
              <a:spcBef>
                <a:spcPts val="0"/>
              </a:spcBef>
              <a:spcAft>
                <a:spcPts val="0"/>
              </a:spcAft>
              <a:buNone/>
              <a:defRPr/>
            </a:pPr>
            <a:endParaRPr sz="1800">
              <a:solidFill>
                <a:schemeClr val="dk1"/>
              </a:solidFill>
              <a:latin typeface="Calibri"/>
              <a:ea typeface="Calibri"/>
              <a:cs typeface="Calibri"/>
              <a:sym typeface="Calibri"/>
            </a:endParaRPr>
          </a:p>
        </p:txBody>
      </p:sp>
      <p:pic>
        <p:nvPicPr>
          <p:cNvPr id="41" name="Object 5"/>
          <p:cNvPicPr>
            <a:picLocks noChangeAspect="1"/>
          </p:cNvPicPr>
          <p:nvPr/>
        </p:nvPicPr>
        <p:blipFill rotWithShape="1">
          <a:blip r:embed="rId3"/>
          <a:stretch>
            <a:fillRect/>
          </a:stretch>
        </p:blipFill>
        <p:spPr>
          <a:xfrm>
            <a:off x="3710064" y="2251660"/>
            <a:ext cx="1727478" cy="337643"/>
          </a:xfrm>
          <a:prstGeom prst="rect">
            <a:avLst/>
          </a:prstGeom>
        </p:spPr>
      </p:pic>
      <p:pic>
        <p:nvPicPr>
          <p:cNvPr id="44" name="Object 34"/>
          <p:cNvPicPr>
            <a:picLocks noChangeAspect="1"/>
          </p:cNvPicPr>
          <p:nvPr/>
        </p:nvPicPr>
        <p:blipFill rotWithShape="1">
          <a:blip r:embed="rId4"/>
          <a:stretch>
            <a:fillRect/>
          </a:stretch>
        </p:blipFill>
        <p:spPr>
          <a:xfrm>
            <a:off x="7508515" y="833186"/>
            <a:ext cx="400000" cy="526984"/>
          </a:xfrm>
          <a:prstGeom prst="rect">
            <a:avLst/>
          </a:prstGeom>
        </p:spPr>
      </p:pic>
      <p:grpSp>
        <p:nvGrpSpPr>
          <p:cNvPr id="49" name="그룹 1011"/>
          <p:cNvGrpSpPr/>
          <p:nvPr/>
        </p:nvGrpSpPr>
        <p:grpSpPr>
          <a:xfrm>
            <a:off x="8137934" y="6369918"/>
            <a:ext cx="3499302" cy="56602"/>
            <a:chOff x="13584130" y="7081089"/>
            <a:chExt cx="5248953" cy="84904"/>
          </a:xfrm>
        </p:grpSpPr>
        <p:pic>
          <p:nvPicPr>
            <p:cNvPr id="50" name="Object 43"/>
            <p:cNvPicPr>
              <a:picLocks noChangeAspect="1"/>
            </p:cNvPicPr>
            <p:nvPr/>
          </p:nvPicPr>
          <p:blipFill rotWithShape="1">
            <a:blip r:embed="rId5"/>
            <a:stretch>
              <a:fillRect/>
            </a:stretch>
          </p:blipFill>
          <p:spPr>
            <a:xfrm>
              <a:off x="13584130" y="7081089"/>
              <a:ext cx="5248953" cy="84904"/>
            </a:xfrm>
            <a:prstGeom prst="rect">
              <a:avLst/>
            </a:prstGeom>
          </p:spPr>
        </p:pic>
      </p:grpSp>
      <p:pic>
        <p:nvPicPr>
          <p:cNvPr id="7" name="그림 6"/>
          <p:cNvPicPr>
            <a:picLocks noChangeAspect="1"/>
          </p:cNvPicPr>
          <p:nvPr/>
        </p:nvPicPr>
        <p:blipFill rotWithShape="1">
          <a:blip r:embed="rId6"/>
          <a:stretch>
            <a:fillRect/>
          </a:stretch>
        </p:blipFill>
        <p:spPr>
          <a:xfrm>
            <a:off x="515036" y="2226382"/>
            <a:ext cx="2225232" cy="324251"/>
          </a:xfrm>
          <a:prstGeom prst="rect">
            <a:avLst/>
          </a:prstGeom>
        </p:spPr>
      </p:pic>
      <p:pic>
        <p:nvPicPr>
          <p:cNvPr id="9" name="그림 8" descr="텍스트이(가) 표시된 사진  자동 생성된 설명"/>
          <p:cNvPicPr>
            <a:picLocks noChangeAspect="1"/>
          </p:cNvPicPr>
          <p:nvPr/>
        </p:nvPicPr>
        <p:blipFill rotWithShape="1">
          <a:blip r:embed="rId7"/>
          <a:stretch>
            <a:fillRect/>
          </a:stretch>
        </p:blipFill>
        <p:spPr>
          <a:xfrm>
            <a:off x="550844" y="2638088"/>
            <a:ext cx="7046571" cy="2660578"/>
          </a:xfrm>
          <a:prstGeom prst="rect">
            <a:avLst/>
          </a:prstGeom>
        </p:spPr>
      </p:pic>
      <p:pic>
        <p:nvPicPr>
          <p:cNvPr id="11" name="그림 10"/>
          <p:cNvPicPr>
            <a:picLocks noChangeAspect="1"/>
          </p:cNvPicPr>
          <p:nvPr/>
        </p:nvPicPr>
        <p:blipFill rotWithShape="1">
          <a:blip r:embed="rId8"/>
          <a:stretch>
            <a:fillRect/>
          </a:stretch>
        </p:blipFill>
        <p:spPr>
          <a:xfrm>
            <a:off x="550844" y="5445054"/>
            <a:ext cx="3373412" cy="428414"/>
          </a:xfrm>
          <a:prstGeom prst="rect">
            <a:avLst/>
          </a:prstGeom>
        </p:spPr>
      </p:pic>
      <p:sp>
        <p:nvSpPr>
          <p:cNvPr id="110" name="TextBox 109"/>
          <p:cNvSpPr txBox="1"/>
          <p:nvPr/>
        </p:nvSpPr>
        <p:spPr>
          <a:xfrm>
            <a:off x="718879" y="664819"/>
            <a:ext cx="3275828" cy="695351"/>
          </a:xfrm>
          <a:prstGeom prst="rect">
            <a:avLst/>
          </a:prstGeom>
        </p:spPr>
        <p:txBody>
          <a:bodyPr wrap="square">
            <a:spAutoFit/>
          </a:bodyPr>
          <a:lstStyle/>
          <a:p>
            <a:pPr>
              <a:defRPr/>
            </a:pPr>
            <a:r>
              <a:rPr lang="ko-KR" altLang="en-US" sz="4000">
                <a:solidFill>
                  <a:srgbClr val="F8B332"/>
                </a:solidFill>
              </a:rPr>
              <a:t>주요 기능</a:t>
            </a:r>
          </a:p>
        </p:txBody>
      </p:sp>
      <p:sp>
        <p:nvSpPr>
          <p:cNvPr id="112" name="사각형: 둥근 모서리 16"/>
          <p:cNvSpPr/>
          <p:nvPr/>
        </p:nvSpPr>
        <p:spPr>
          <a:xfrm>
            <a:off x="355600" y="2516370"/>
            <a:ext cx="7241815" cy="2855730"/>
          </a:xfrm>
          <a:prstGeom prst="roundRect">
            <a:avLst>
              <a:gd name="adj" fmla="val 16667"/>
            </a:avLst>
          </a:prstGeom>
          <a:noFill/>
          <a:ln w="38100">
            <a:solidFill>
              <a:srgbClr val="F8B332"/>
            </a:solidFill>
          </a:ln>
        </p:spPr>
        <p:style>
          <a:lnRef idx="2">
            <a:schemeClr val="accent6"/>
          </a:lnRef>
          <a:fillRef idx="1">
            <a:schemeClr val="lt1"/>
          </a:fillRef>
          <a:effectRef idx="0">
            <a:schemeClr val="accent6"/>
          </a:effectRef>
          <a:fontRef idx="minor">
            <a:schemeClr val="dk1"/>
          </a:fontRef>
        </p:style>
        <p:txBody>
          <a:bodyPr anchor="ctr"/>
          <a:lstStyle/>
          <a:p>
            <a:pPr algn="ctr">
              <a:defRPr/>
            </a:pPr>
            <a:endParaRPr lang="ko-KR" altLang="en-US" b="1">
              <a:ln w="22225">
                <a:solidFill>
                  <a:schemeClr val="accent2"/>
                </a:solidFill>
                <a:prstDash val="solid"/>
              </a:ln>
              <a:solidFill>
                <a:schemeClr val="accent2">
                  <a:lumMod val="40000"/>
                  <a:lumOff val="60000"/>
                </a:schemeClr>
              </a:solidFill>
            </a:endParaRPr>
          </a:p>
        </p:txBody>
      </p:sp>
      <p:sp>
        <p:nvSpPr>
          <p:cNvPr id="113" name="직사각형 1"/>
          <p:cNvSpPr/>
          <p:nvPr/>
        </p:nvSpPr>
        <p:spPr>
          <a:xfrm>
            <a:off x="0" y="-2"/>
            <a:ext cx="2438400" cy="160423"/>
          </a:xfrm>
          <a:prstGeom prst="rect">
            <a:avLst/>
          </a:prstGeom>
          <a:solidFill>
            <a:srgbClr val="F8B332">
              <a:alpha val="100000"/>
            </a:srgbClr>
          </a:solidFill>
          <a:ln w="19050" cap="flat" cmpd="sng" algn="ctr">
            <a:noFill/>
            <a:prstDash val="solid"/>
          </a:ln>
        </p:spPr>
        <p:txBody>
          <a:bodyPr anchor="ctr"/>
          <a:lstStyle/>
          <a:p>
            <a:pPr marL="0" indent="0" algn="ctr" defTabSz="914400" rtl="0" eaLnBrk="1" latinLnBrk="1" hangingPunct="1">
              <a:lnSpc>
                <a:spcPct val="100000"/>
              </a:lnSpc>
              <a:spcBef>
                <a:spcPct val="0"/>
              </a:spcBef>
              <a:spcAft>
                <a:spcPts val="0"/>
              </a:spcAft>
              <a:buNone/>
              <a:defRPr/>
            </a:pPr>
            <a:endParaRPr kumimoji="0" lang="ko-KR" altLang="en-US" sz="1800" b="0" i="0" u="none" strike="noStrike" kern="1200" cap="none" spc="0" normalizeH="0" baseline="0">
              <a:solidFill>
                <a:srgbClr val="FFFFFF"/>
              </a:solidFill>
              <a:latin typeface="Calibri"/>
              <a:ea typeface="맑은 고딕"/>
              <a:cs typeface="맑은 고딕"/>
            </a:endParaRPr>
          </a:p>
        </p:txBody>
      </p:sp>
      <p:sp>
        <p:nvSpPr>
          <p:cNvPr id="114" name="직사각형 2"/>
          <p:cNvSpPr/>
          <p:nvPr/>
        </p:nvSpPr>
        <p:spPr>
          <a:xfrm>
            <a:off x="2438400" y="-2"/>
            <a:ext cx="2438400" cy="160423"/>
          </a:xfrm>
          <a:prstGeom prst="rect">
            <a:avLst/>
          </a:prstGeom>
          <a:solidFill>
            <a:srgbClr val="F8B332">
              <a:alpha val="100000"/>
            </a:srgbClr>
          </a:solidFill>
          <a:ln w="19050" cap="flat" cmpd="sng" algn="ctr">
            <a:noFill/>
            <a:prstDash val="solid"/>
          </a:ln>
        </p:spPr>
        <p:txBody>
          <a:bodyPr anchor="ctr"/>
          <a:lstStyle/>
          <a:p>
            <a:pPr marL="0" indent="0" algn="ctr" defTabSz="914400" rtl="0" eaLnBrk="1" latinLnBrk="1" hangingPunct="1">
              <a:lnSpc>
                <a:spcPct val="100000"/>
              </a:lnSpc>
              <a:spcBef>
                <a:spcPct val="0"/>
              </a:spcBef>
              <a:spcAft>
                <a:spcPts val="0"/>
              </a:spcAft>
              <a:buNone/>
              <a:defRPr/>
            </a:pPr>
            <a:endParaRPr kumimoji="0" lang="ko-KR" altLang="en-US" sz="1800" b="0" i="0" u="none" strike="noStrike" kern="1200" cap="none" spc="0" normalizeH="0" baseline="0">
              <a:solidFill>
                <a:srgbClr val="FFFFFF"/>
              </a:solidFill>
              <a:latin typeface="Calibri"/>
              <a:ea typeface="맑은 고딕"/>
              <a:cs typeface="맑은 고딕"/>
            </a:endParaRPr>
          </a:p>
        </p:txBody>
      </p:sp>
      <p:sp>
        <p:nvSpPr>
          <p:cNvPr id="115" name="직사각형 3"/>
          <p:cNvSpPr/>
          <p:nvPr/>
        </p:nvSpPr>
        <p:spPr>
          <a:xfrm>
            <a:off x="4876800" y="-2"/>
            <a:ext cx="2438400" cy="160423"/>
          </a:xfrm>
          <a:prstGeom prst="rect">
            <a:avLst/>
          </a:prstGeom>
          <a:solidFill>
            <a:srgbClr val="F8B332">
              <a:alpha val="100000"/>
            </a:srgbClr>
          </a:solidFill>
          <a:ln w="19050" cap="flat" cmpd="sng" algn="ctr">
            <a:noFill/>
            <a:prstDash val="solid"/>
          </a:ln>
        </p:spPr>
        <p:txBody>
          <a:bodyPr anchor="ctr"/>
          <a:lstStyle/>
          <a:p>
            <a:pPr marL="0" indent="0" algn="ctr" defTabSz="914400" rtl="0" eaLnBrk="1" latinLnBrk="1" hangingPunct="1">
              <a:lnSpc>
                <a:spcPct val="100000"/>
              </a:lnSpc>
              <a:spcBef>
                <a:spcPct val="0"/>
              </a:spcBef>
              <a:spcAft>
                <a:spcPts val="0"/>
              </a:spcAft>
              <a:buNone/>
              <a:defRPr/>
            </a:pPr>
            <a:endParaRPr kumimoji="0" lang="ko-KR" altLang="en-US" sz="1800" b="0" i="0" u="none" strike="noStrike" kern="1200" cap="none" spc="0" normalizeH="0" baseline="0">
              <a:solidFill>
                <a:srgbClr val="FFFFFF"/>
              </a:solidFill>
              <a:latin typeface="Calibri"/>
              <a:ea typeface="맑은 고딕"/>
              <a:cs typeface="맑은 고딕"/>
            </a:endParaRPr>
          </a:p>
        </p:txBody>
      </p:sp>
      <p:sp>
        <p:nvSpPr>
          <p:cNvPr id="116" name="직사각형 4"/>
          <p:cNvSpPr/>
          <p:nvPr/>
        </p:nvSpPr>
        <p:spPr>
          <a:xfrm>
            <a:off x="7315200" y="-3"/>
            <a:ext cx="2438400" cy="160423"/>
          </a:xfrm>
          <a:prstGeom prst="rect">
            <a:avLst/>
          </a:prstGeom>
          <a:solidFill>
            <a:srgbClr val="B2B2B2">
              <a:alpha val="100000"/>
            </a:srgbClr>
          </a:solidFill>
          <a:ln w="19050" cap="flat" cmpd="sng" algn="ctr">
            <a:noFill/>
            <a:prstDash val="solid"/>
          </a:ln>
        </p:spPr>
        <p:txBody>
          <a:bodyPr anchor="ctr"/>
          <a:lstStyle/>
          <a:p>
            <a:pPr marL="0" indent="0" algn="ctr" defTabSz="914400" rtl="0" eaLnBrk="1" latinLnBrk="1" hangingPunct="1">
              <a:lnSpc>
                <a:spcPct val="100000"/>
              </a:lnSpc>
              <a:spcBef>
                <a:spcPct val="0"/>
              </a:spcBef>
              <a:spcAft>
                <a:spcPts val="0"/>
              </a:spcAft>
              <a:buNone/>
              <a:defRPr/>
            </a:pPr>
            <a:endParaRPr kumimoji="0" lang="ko-KR" altLang="en-US" sz="1800" b="0" i="0" u="none" strike="noStrike" kern="1200" cap="none" spc="0" normalizeH="0" baseline="0">
              <a:solidFill>
                <a:srgbClr val="FFFFFF"/>
              </a:solidFill>
              <a:latin typeface="Calibri"/>
              <a:ea typeface="맑은 고딕"/>
              <a:cs typeface="맑은 고딕"/>
            </a:endParaRPr>
          </a:p>
        </p:txBody>
      </p:sp>
      <p:sp>
        <p:nvSpPr>
          <p:cNvPr id="117" name="직사각형 5"/>
          <p:cNvSpPr/>
          <p:nvPr/>
        </p:nvSpPr>
        <p:spPr>
          <a:xfrm>
            <a:off x="9753600" y="-3"/>
            <a:ext cx="2438400" cy="160423"/>
          </a:xfrm>
          <a:prstGeom prst="rect">
            <a:avLst/>
          </a:prstGeom>
          <a:solidFill>
            <a:srgbClr val="B2B2B2">
              <a:alpha val="100000"/>
            </a:srgbClr>
          </a:solidFill>
          <a:ln w="19050" cap="flat" cmpd="sng" algn="ctr">
            <a:noFill/>
            <a:prstDash val="solid"/>
          </a:ln>
        </p:spPr>
        <p:txBody>
          <a:bodyPr anchor="ctr"/>
          <a:lstStyle/>
          <a:p>
            <a:pPr marL="0" indent="0" algn="ctr" defTabSz="914400" rtl="0" eaLnBrk="1" latinLnBrk="1" hangingPunct="1">
              <a:lnSpc>
                <a:spcPct val="100000"/>
              </a:lnSpc>
              <a:spcBef>
                <a:spcPct val="0"/>
              </a:spcBef>
              <a:spcAft>
                <a:spcPts val="0"/>
              </a:spcAft>
              <a:buNone/>
              <a:defRPr/>
            </a:pPr>
            <a:endParaRPr kumimoji="0" lang="ko-KR" altLang="en-US" sz="1800" b="0" i="0" u="none" strike="noStrike" kern="1200" cap="none" spc="0" normalizeH="0" baseline="0">
              <a:solidFill>
                <a:srgbClr val="FFFFFF"/>
              </a:solidFill>
              <a:latin typeface="Calibri"/>
              <a:ea typeface="맑은 고딕"/>
              <a:cs typeface="맑은 고딕"/>
            </a:endParaRPr>
          </a:p>
        </p:txBody>
      </p:sp>
      <p:sp>
        <p:nvSpPr>
          <p:cNvPr id="18" name="TextBox 52">
            <a:extLst>
              <a:ext uri="{FF2B5EF4-FFF2-40B4-BE49-F238E27FC236}">
                <a16:creationId xmlns:a16="http://schemas.microsoft.com/office/drawing/2014/main" id="{808A90C9-7D98-4DFC-B45A-575BDE7F2F83}"/>
              </a:ext>
            </a:extLst>
          </p:cNvPr>
          <p:cNvSpPr txBox="1"/>
          <p:nvPr/>
        </p:nvSpPr>
        <p:spPr>
          <a:xfrm>
            <a:off x="7229501" y="1360170"/>
            <a:ext cx="4940222" cy="5509200"/>
          </a:xfrm>
          <a:prstGeom prst="rect">
            <a:avLst/>
          </a:prstGeom>
          <a:noFill/>
        </p:spPr>
        <p:txBody>
          <a:bodyPr wrap="square">
            <a:spAutoFit/>
          </a:bodyPr>
          <a:lstStyle/>
          <a:p>
            <a:pPr marL="285750" indent="-285750">
              <a:buFontTx/>
              <a:buChar char="-"/>
              <a:defRPr/>
            </a:pPr>
            <a:r>
              <a:rPr lang="ko-KR" altLang="en-US" sz="1600" dirty="0" err="1">
                <a:latin typeface="+mn-ea"/>
                <a:ea typeface="+mn-ea"/>
              </a:rPr>
              <a:t>주문건</a:t>
            </a:r>
            <a:r>
              <a:rPr lang="en-US" altLang="ko-KR" sz="1600" dirty="0">
                <a:latin typeface="+mn-ea"/>
                <a:ea typeface="+mn-ea"/>
              </a:rPr>
              <a:t>(</a:t>
            </a:r>
            <a:r>
              <a:rPr lang="en-US" altLang="ko-KR" sz="1600" dirty="0" err="1">
                <a:latin typeface="+mn-ea"/>
                <a:ea typeface="+mn-ea"/>
              </a:rPr>
              <a:t>deliveryKey</a:t>
            </a:r>
            <a:r>
              <a:rPr lang="en-US" altLang="ko-KR" sz="1600" dirty="0">
                <a:latin typeface="+mn-ea"/>
                <a:ea typeface="+mn-ea"/>
              </a:rPr>
              <a:t>)</a:t>
            </a:r>
            <a:r>
              <a:rPr lang="ko-KR" altLang="en-US" sz="1600" dirty="0">
                <a:latin typeface="+mn-ea"/>
                <a:ea typeface="+mn-ea"/>
              </a:rPr>
              <a:t>을 통해 </a:t>
            </a:r>
          </a:p>
          <a:p>
            <a:pPr lvl="0">
              <a:defRPr/>
            </a:pPr>
            <a:r>
              <a:rPr lang="ko-KR" altLang="en-US" sz="1600" dirty="0">
                <a:latin typeface="+mn-ea"/>
                <a:ea typeface="+mn-ea"/>
              </a:rPr>
              <a:t>    </a:t>
            </a:r>
            <a:r>
              <a:rPr lang="en-US" altLang="ko-KR" sz="1600" dirty="0" err="1">
                <a:latin typeface="+mn-ea"/>
                <a:ea typeface="+mn-ea"/>
              </a:rPr>
              <a:t>b_delivery</a:t>
            </a:r>
            <a:r>
              <a:rPr lang="en-US" altLang="ko-KR" sz="1600" dirty="0">
                <a:latin typeface="+mn-ea"/>
                <a:ea typeface="+mn-ea"/>
              </a:rPr>
              <a:t> table</a:t>
            </a:r>
            <a:r>
              <a:rPr lang="ko-KR" altLang="en-US" sz="1600" dirty="0">
                <a:latin typeface="+mn-ea"/>
                <a:ea typeface="+mn-ea"/>
              </a:rPr>
              <a:t>에서 가게의 위치정보 및 </a:t>
            </a:r>
          </a:p>
          <a:p>
            <a:pPr lvl="0">
              <a:defRPr/>
            </a:pPr>
            <a:r>
              <a:rPr lang="en-US" altLang="ko-KR" sz="1600" dirty="0">
                <a:latin typeface="+mn-ea"/>
                <a:ea typeface="+mn-ea"/>
              </a:rPr>
              <a:t>    </a:t>
            </a:r>
            <a:r>
              <a:rPr lang="ko-KR" altLang="en-US" sz="1600" dirty="0">
                <a:latin typeface="+mn-ea"/>
                <a:ea typeface="+mn-ea"/>
              </a:rPr>
              <a:t>북서</a:t>
            </a:r>
            <a:r>
              <a:rPr lang="en-US" altLang="ko-KR" sz="1600" dirty="0">
                <a:latin typeface="+mn-ea"/>
                <a:ea typeface="+mn-ea"/>
              </a:rPr>
              <a:t>, </a:t>
            </a:r>
            <a:r>
              <a:rPr lang="ko-KR" altLang="en-US" sz="1600" dirty="0">
                <a:latin typeface="+mn-ea"/>
                <a:ea typeface="+mn-ea"/>
              </a:rPr>
              <a:t>동남 위도</a:t>
            </a:r>
            <a:r>
              <a:rPr lang="en-US" altLang="ko-KR" sz="1600" dirty="0">
                <a:latin typeface="+mn-ea"/>
                <a:ea typeface="+mn-ea"/>
              </a:rPr>
              <a:t>,</a:t>
            </a:r>
            <a:r>
              <a:rPr lang="ko-KR" altLang="en-US" sz="1600" dirty="0">
                <a:latin typeface="+mn-ea"/>
                <a:ea typeface="+mn-ea"/>
              </a:rPr>
              <a:t>경도 데이터를 추출</a:t>
            </a:r>
            <a:r>
              <a:rPr lang="en-US" altLang="ko-KR" sz="1600" dirty="0">
                <a:latin typeface="+mn-ea"/>
                <a:ea typeface="+mn-ea"/>
              </a:rPr>
              <a:t>(</a:t>
            </a:r>
            <a:r>
              <a:rPr lang="en-US" altLang="ko-KR" sz="1600" dirty="0" err="1">
                <a:latin typeface="+mn-ea"/>
                <a:ea typeface="+mn-ea"/>
              </a:rPr>
              <a:t>rect</a:t>
            </a:r>
            <a:r>
              <a:rPr lang="en-US" altLang="ko-KR" sz="1600" dirty="0">
                <a:latin typeface="+mn-ea"/>
                <a:ea typeface="+mn-ea"/>
              </a:rPr>
              <a:t>)</a:t>
            </a:r>
          </a:p>
          <a:p>
            <a:pPr lvl="0">
              <a:defRPr/>
            </a:pPr>
            <a:endParaRPr lang="en-US" altLang="ko-KR" sz="1600" dirty="0">
              <a:latin typeface="+mn-ea"/>
              <a:ea typeface="+mn-ea"/>
            </a:endParaRPr>
          </a:p>
          <a:p>
            <a:pPr marL="285750" indent="-285750">
              <a:buFontTx/>
              <a:buChar char="-"/>
              <a:defRPr/>
            </a:pPr>
            <a:r>
              <a:rPr lang="en-US" altLang="ko-KR" sz="1600" dirty="0" err="1">
                <a:latin typeface="+mn-ea"/>
                <a:ea typeface="+mn-ea"/>
              </a:rPr>
              <a:t>b_accountability</a:t>
            </a:r>
            <a:r>
              <a:rPr lang="en-US" altLang="ko-KR" sz="1600" dirty="0">
                <a:latin typeface="+mn-ea"/>
                <a:ea typeface="+mn-ea"/>
              </a:rPr>
              <a:t> </a:t>
            </a:r>
            <a:r>
              <a:rPr lang="ko-KR" altLang="en-US" sz="1600" dirty="0">
                <a:latin typeface="+mn-ea"/>
                <a:ea typeface="+mn-ea"/>
              </a:rPr>
              <a:t>테이블에서</a:t>
            </a:r>
          </a:p>
          <a:p>
            <a:pPr lvl="0">
              <a:defRPr/>
            </a:pPr>
            <a:r>
              <a:rPr lang="en-US" altLang="ko-KR" sz="1600" dirty="0">
                <a:latin typeface="+mn-ea"/>
                <a:ea typeface="+mn-ea"/>
              </a:rPr>
              <a:t>    </a:t>
            </a:r>
            <a:r>
              <a:rPr lang="ko-KR" altLang="en-US" sz="1600" dirty="0">
                <a:latin typeface="+mn-ea"/>
                <a:ea typeface="+mn-ea"/>
              </a:rPr>
              <a:t>책무가 </a:t>
            </a:r>
            <a:r>
              <a:rPr lang="en-US" altLang="ko-KR" sz="1600" dirty="0">
                <a:latin typeface="+mn-ea"/>
                <a:ea typeface="+mn-ea"/>
              </a:rPr>
              <a:t>‘RIDER’</a:t>
            </a:r>
            <a:r>
              <a:rPr lang="ko-KR" altLang="en-US" sz="1600" dirty="0">
                <a:latin typeface="+mn-ea"/>
                <a:ea typeface="+mn-ea"/>
              </a:rPr>
              <a:t>인 데이터들만 조회</a:t>
            </a:r>
          </a:p>
          <a:p>
            <a:pPr lvl="0">
              <a:defRPr/>
            </a:pPr>
            <a:endParaRPr lang="en-US" altLang="ko-KR" sz="1600" dirty="0">
              <a:latin typeface="+mn-ea"/>
              <a:ea typeface="+mn-ea"/>
            </a:endParaRPr>
          </a:p>
          <a:p>
            <a:pPr marL="285750" indent="-285750">
              <a:buFontTx/>
              <a:buChar char="-"/>
              <a:defRPr/>
            </a:pPr>
            <a:r>
              <a:rPr lang="ko-KR" altLang="en-US" sz="1600" dirty="0">
                <a:latin typeface="+mn-ea"/>
                <a:ea typeface="+mn-ea"/>
              </a:rPr>
              <a:t>가게의 사각형 범위 안</a:t>
            </a:r>
            <a:r>
              <a:rPr lang="en-US" altLang="ko-KR" sz="1600" dirty="0">
                <a:latin typeface="+mn-ea"/>
                <a:ea typeface="+mn-ea"/>
              </a:rPr>
              <a:t>(</a:t>
            </a:r>
            <a:r>
              <a:rPr lang="en-US" altLang="ko-KR" sz="1600" dirty="0" err="1">
                <a:latin typeface="+mn-ea"/>
                <a:ea typeface="+mn-ea"/>
              </a:rPr>
              <a:t>rect</a:t>
            </a:r>
            <a:r>
              <a:rPr lang="en-US" altLang="ko-KR" sz="1600" dirty="0">
                <a:latin typeface="+mn-ea"/>
                <a:ea typeface="+mn-ea"/>
              </a:rPr>
              <a:t>) rider</a:t>
            </a:r>
            <a:r>
              <a:rPr lang="ko-KR" altLang="en-US" sz="1600" dirty="0">
                <a:latin typeface="+mn-ea"/>
                <a:ea typeface="+mn-ea"/>
              </a:rPr>
              <a:t>들을 모두 조회</a:t>
            </a:r>
          </a:p>
          <a:p>
            <a:pPr marL="285750" indent="-285750">
              <a:buFontTx/>
              <a:buChar char="-"/>
              <a:defRPr/>
            </a:pPr>
            <a:endParaRPr lang="en-US" altLang="ko-KR" sz="1600" dirty="0">
              <a:latin typeface="+mn-ea"/>
              <a:ea typeface="+mn-ea"/>
            </a:endParaRPr>
          </a:p>
          <a:p>
            <a:pPr marL="285750" indent="-285750">
              <a:buFontTx/>
              <a:buChar char="-"/>
              <a:defRPr/>
            </a:pPr>
            <a:r>
              <a:rPr lang="en-US" altLang="ko-KR" sz="1600" dirty="0" err="1">
                <a:latin typeface="+mn-ea"/>
                <a:ea typeface="+mn-ea"/>
              </a:rPr>
              <a:t>b_location</a:t>
            </a:r>
            <a:r>
              <a:rPr lang="en-US" altLang="ko-KR" sz="1600" dirty="0">
                <a:latin typeface="+mn-ea"/>
                <a:ea typeface="+mn-ea"/>
              </a:rPr>
              <a:t> </a:t>
            </a:r>
            <a:r>
              <a:rPr lang="ko-KR" altLang="en-US" sz="1600" dirty="0">
                <a:latin typeface="+mn-ea"/>
                <a:ea typeface="+mn-ea"/>
              </a:rPr>
              <a:t>테이블에서 </a:t>
            </a:r>
            <a:r>
              <a:rPr lang="en-US" altLang="ko-KR" sz="1600" dirty="0" err="1">
                <a:latin typeface="+mn-ea"/>
                <a:ea typeface="+mn-ea"/>
              </a:rPr>
              <a:t>latest_dt</a:t>
            </a:r>
            <a:r>
              <a:rPr lang="ko-KR" altLang="en-US" sz="1600" dirty="0">
                <a:latin typeface="+mn-ea"/>
                <a:ea typeface="+mn-ea"/>
              </a:rPr>
              <a:t> </a:t>
            </a:r>
            <a:r>
              <a:rPr lang="en-US" altLang="ko-KR" sz="1600" dirty="0">
                <a:latin typeface="+mn-ea"/>
                <a:ea typeface="+mn-ea"/>
              </a:rPr>
              <a:t>=</a:t>
            </a:r>
            <a:r>
              <a:rPr lang="ko-KR" altLang="en-US" sz="1600" dirty="0">
                <a:latin typeface="+mn-ea"/>
                <a:ea typeface="+mn-ea"/>
              </a:rPr>
              <a:t> </a:t>
            </a:r>
            <a:r>
              <a:rPr lang="en-US" altLang="ko-KR" sz="1600" dirty="0">
                <a:latin typeface="+mn-ea"/>
                <a:ea typeface="+mn-ea"/>
              </a:rPr>
              <a:t>‘9999.12.31’  </a:t>
            </a:r>
            <a:r>
              <a:rPr lang="ko-KR" altLang="en-US" sz="1600" dirty="0">
                <a:latin typeface="+mn-ea"/>
                <a:ea typeface="+mn-ea"/>
              </a:rPr>
              <a:t>임은</a:t>
            </a:r>
            <a:r>
              <a:rPr lang="en-US" altLang="ko-KR" sz="1600" dirty="0">
                <a:latin typeface="+mn-ea"/>
                <a:ea typeface="+mn-ea"/>
              </a:rPr>
              <a:t> </a:t>
            </a:r>
            <a:r>
              <a:rPr lang="ko-KR" altLang="en-US" sz="1600" dirty="0">
                <a:latin typeface="+mn-ea"/>
                <a:ea typeface="+mn-ea"/>
              </a:rPr>
              <a:t>현재 이동중임을 의미한다</a:t>
            </a:r>
            <a:r>
              <a:rPr lang="en-US" altLang="ko-KR" sz="1600" dirty="0">
                <a:latin typeface="+mn-ea"/>
                <a:ea typeface="+mn-ea"/>
              </a:rPr>
              <a:t>.</a:t>
            </a:r>
            <a:br>
              <a:rPr lang="en-US" altLang="ko-KR" sz="1600" dirty="0">
                <a:latin typeface="+mn-ea"/>
                <a:ea typeface="+mn-ea"/>
              </a:rPr>
            </a:br>
            <a:endParaRPr lang="en-US" altLang="ko-KR" sz="1600" dirty="0">
              <a:latin typeface="+mn-ea"/>
              <a:ea typeface="+mn-ea"/>
            </a:endParaRPr>
          </a:p>
          <a:p>
            <a:pPr marL="285750" indent="-285750">
              <a:buFontTx/>
              <a:buChar char="-"/>
              <a:defRPr/>
            </a:pPr>
            <a:r>
              <a:rPr lang="en-US" altLang="ko-KR" sz="1600" dirty="0">
                <a:latin typeface="+mn-ea"/>
                <a:ea typeface="+mn-ea"/>
              </a:rPr>
              <a:t>dt table</a:t>
            </a:r>
            <a:r>
              <a:rPr lang="ko-KR" altLang="en-US" sz="1600" dirty="0">
                <a:latin typeface="+mn-ea"/>
                <a:ea typeface="+mn-ea"/>
              </a:rPr>
              <a:t>을 기준으로 조회한 </a:t>
            </a:r>
            <a:r>
              <a:rPr lang="en-US" altLang="ko-KR" sz="1600" dirty="0" err="1">
                <a:latin typeface="+mn-ea"/>
                <a:ea typeface="+mn-ea"/>
              </a:rPr>
              <a:t>rider_id</a:t>
            </a:r>
            <a:r>
              <a:rPr lang="ko-KR" altLang="en-US" sz="1600" dirty="0">
                <a:latin typeface="+mn-ea"/>
                <a:ea typeface="+mn-ea"/>
              </a:rPr>
              <a:t>와</a:t>
            </a:r>
          </a:p>
          <a:p>
            <a:pPr lvl="0">
              <a:defRPr/>
            </a:pPr>
            <a:r>
              <a:rPr lang="en-US" altLang="ko-KR" sz="1600" dirty="0">
                <a:latin typeface="+mn-ea"/>
                <a:ea typeface="+mn-ea"/>
              </a:rPr>
              <a:t>    </a:t>
            </a:r>
            <a:r>
              <a:rPr lang="en-US" altLang="ko-KR" sz="1600" dirty="0" err="1">
                <a:latin typeface="+mn-ea"/>
                <a:ea typeface="+mn-ea"/>
              </a:rPr>
              <a:t>b_delivery</a:t>
            </a:r>
            <a:r>
              <a:rPr lang="en-US" altLang="ko-KR" sz="1600" dirty="0">
                <a:latin typeface="+mn-ea"/>
                <a:ea typeface="+mn-ea"/>
              </a:rPr>
              <a:t> table</a:t>
            </a:r>
            <a:r>
              <a:rPr lang="ko-KR" altLang="en-US" sz="1600" dirty="0">
                <a:latin typeface="+mn-ea"/>
                <a:ea typeface="+mn-ea"/>
              </a:rPr>
              <a:t>의 </a:t>
            </a:r>
            <a:r>
              <a:rPr lang="en-US" altLang="ko-KR" sz="1600" dirty="0" err="1">
                <a:latin typeface="+mn-ea"/>
                <a:ea typeface="+mn-ea"/>
              </a:rPr>
              <a:t>rider_id</a:t>
            </a:r>
            <a:r>
              <a:rPr lang="ko-KR" altLang="en-US" sz="1600" dirty="0">
                <a:latin typeface="+mn-ea"/>
                <a:ea typeface="+mn-ea"/>
              </a:rPr>
              <a:t>를 </a:t>
            </a:r>
            <a:r>
              <a:rPr lang="en-US" altLang="ko-KR" sz="1600" dirty="0">
                <a:latin typeface="+mn-ea"/>
                <a:ea typeface="+mn-ea"/>
              </a:rPr>
              <a:t>outer join</a:t>
            </a:r>
            <a:r>
              <a:rPr lang="ko-KR" altLang="en-US" sz="1600" dirty="0">
                <a:latin typeface="+mn-ea"/>
                <a:ea typeface="+mn-ea"/>
              </a:rPr>
              <a:t>함으로써 </a:t>
            </a:r>
          </a:p>
          <a:p>
            <a:pPr lvl="0">
              <a:defRPr/>
            </a:pPr>
            <a:r>
              <a:rPr lang="ko-KR" altLang="en-US" sz="1600" dirty="0">
                <a:latin typeface="+mn-ea"/>
                <a:ea typeface="+mn-ea"/>
              </a:rPr>
              <a:t>    해당 </a:t>
            </a:r>
            <a:r>
              <a:rPr lang="en-US" altLang="ko-KR" sz="1600" dirty="0">
                <a:latin typeface="+mn-ea"/>
                <a:ea typeface="+mn-ea"/>
              </a:rPr>
              <a:t>rider</a:t>
            </a:r>
            <a:r>
              <a:rPr lang="ko-KR" altLang="en-US" sz="1600" dirty="0">
                <a:latin typeface="+mn-ea"/>
                <a:ea typeface="+mn-ea"/>
              </a:rPr>
              <a:t>들의 배달 팁</a:t>
            </a:r>
            <a:r>
              <a:rPr lang="en-US" altLang="ko-KR" sz="1600" dirty="0">
                <a:latin typeface="+mn-ea"/>
                <a:ea typeface="+mn-ea"/>
              </a:rPr>
              <a:t>, </a:t>
            </a:r>
            <a:r>
              <a:rPr lang="ko-KR" altLang="en-US" sz="1600" dirty="0">
                <a:latin typeface="+mn-ea"/>
                <a:ea typeface="+mn-ea"/>
              </a:rPr>
              <a:t>배달 건수를 취합하여 </a:t>
            </a:r>
          </a:p>
          <a:p>
            <a:pPr lvl="0">
              <a:defRPr/>
            </a:pPr>
            <a:r>
              <a:rPr lang="ko-KR" altLang="en-US" sz="1600" dirty="0">
                <a:latin typeface="+mn-ea"/>
                <a:ea typeface="+mn-ea"/>
              </a:rPr>
              <a:t>    업무 할당 하기 위한 우선순위를 결정</a:t>
            </a:r>
          </a:p>
          <a:p>
            <a:pPr lvl="0">
              <a:defRPr/>
            </a:pPr>
            <a:endParaRPr lang="en-US" altLang="ko-KR" sz="1600" dirty="0">
              <a:latin typeface="+mn-ea"/>
              <a:ea typeface="+mn-ea"/>
            </a:endParaRPr>
          </a:p>
          <a:p>
            <a:pPr marL="285750" indent="-285750">
              <a:buFontTx/>
              <a:buChar char="-"/>
              <a:defRPr/>
            </a:pPr>
            <a:r>
              <a:rPr lang="ko-KR" altLang="en-US" sz="1600" dirty="0">
                <a:latin typeface="+mn-ea"/>
                <a:ea typeface="+mn-ea"/>
              </a:rPr>
              <a:t>수천</a:t>
            </a:r>
            <a:r>
              <a:rPr lang="en-US" altLang="ko-KR" sz="1600" dirty="0">
                <a:latin typeface="+mn-ea"/>
                <a:ea typeface="+mn-ea"/>
              </a:rPr>
              <a:t>, </a:t>
            </a:r>
            <a:r>
              <a:rPr lang="ko-KR" altLang="en-US" sz="1600" dirty="0">
                <a:latin typeface="+mn-ea"/>
                <a:ea typeface="+mn-ea"/>
              </a:rPr>
              <a:t>수만건의 데이터들을 대비하여 해당 테이블에 </a:t>
            </a:r>
            <a:r>
              <a:rPr lang="en-US" altLang="ko-KR" sz="1600" dirty="0">
                <a:latin typeface="+mn-ea"/>
                <a:ea typeface="+mn-ea"/>
              </a:rPr>
              <a:t>index</a:t>
            </a:r>
            <a:r>
              <a:rPr lang="ko-KR" altLang="en-US" sz="1600" dirty="0">
                <a:latin typeface="+mn-ea"/>
                <a:ea typeface="+mn-ea"/>
              </a:rPr>
              <a:t>를 생성하여 성능 향상을 고려</a:t>
            </a:r>
          </a:p>
          <a:p>
            <a:pPr marL="285750" indent="-285750">
              <a:buFontTx/>
              <a:buChar char="-"/>
              <a:defRPr/>
            </a:pPr>
            <a:endParaRPr lang="en-US" altLang="ko-KR" sz="1600" dirty="0">
              <a:latin typeface="+mn-ea"/>
              <a:ea typeface="+mn-ea"/>
            </a:endParaRPr>
          </a:p>
          <a:p>
            <a:pPr lvl="0">
              <a:defRPr/>
            </a:pPr>
            <a:endParaRPr lang="en-US" altLang="ko-KR" sz="1600" dirty="0">
              <a:latin typeface="+mn-ea"/>
              <a:ea typeface="+mn-ea"/>
            </a:endParaRPr>
          </a:p>
          <a:p>
            <a:pPr lvl="0">
              <a:defRPr/>
            </a:pPr>
            <a:endParaRPr lang="ko-KR" altLang="en-US" sz="1600" dirty="0">
              <a:latin typeface="+mn-ea"/>
              <a:ea typeface="+mn-ea"/>
            </a:endParaRPr>
          </a:p>
        </p:txBody>
      </p:sp>
    </p:spTree>
  </p:cSld>
  <p:clrMapOvr>
    <a:masterClrMapping/>
  </p:clrMapOvr>
  <mc:AlternateContent xmlns:mc="http://schemas.openxmlformats.org/markup-compatibility/2006" xmlns:p14="http://schemas.microsoft.com/office/powerpoint/2010/main">
    <mc:Choice Requires="p14">
      <p:transition/>
    </mc:Choice>
    <mc:Fallback xmlns="" xmlns:c="http://schemas.openxmlformats.org/drawingml/2006/chart" xmlns:dgm="http://schemas.openxmlformats.org/drawingml/2006/diagram" xmlns:dsp="http://schemas.microsoft.com/office/drawing/2008/diagram">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108" name="Google Shape;108;p9"/>
          <p:cNvSpPr/>
          <p:nvPr/>
        </p:nvSpPr>
        <p:spPr>
          <a:xfrm>
            <a:off x="355600" y="377712"/>
            <a:ext cx="11472400" cy="6150000"/>
          </a:xfrm>
          <a:prstGeom prst="rect">
            <a:avLst/>
          </a:prstGeom>
          <a:solidFill>
            <a:schemeClr val="lt1"/>
          </a:solidFill>
          <a:ln>
            <a:noFill/>
          </a:ln>
        </p:spPr>
        <p:txBody>
          <a:bodyPr wrap="square" lIns="91424" tIns="45700" rIns="91424" bIns="45700" anchor="ctr" anchorCtr="0">
            <a:noAutofit/>
          </a:bodyPr>
          <a:lstStyle/>
          <a:p>
            <a:pPr marL="0" marR="0" lvl="0" indent="0" algn="ctr" rtl="0">
              <a:spcBef>
                <a:spcPts val="0"/>
              </a:spcBef>
              <a:spcAft>
                <a:spcPts val="0"/>
              </a:spcAft>
              <a:buNone/>
              <a:defRPr/>
            </a:pPr>
            <a:endParaRPr sz="1800">
              <a:solidFill>
                <a:schemeClr val="dk1"/>
              </a:solidFill>
              <a:latin typeface="Calibri"/>
              <a:ea typeface="Calibri"/>
              <a:cs typeface="Calibri"/>
              <a:sym typeface="Calibri"/>
            </a:endParaRPr>
          </a:p>
        </p:txBody>
      </p:sp>
      <p:pic>
        <p:nvPicPr>
          <p:cNvPr id="41" name="Object 5"/>
          <p:cNvPicPr>
            <a:picLocks noChangeAspect="1"/>
          </p:cNvPicPr>
          <p:nvPr/>
        </p:nvPicPr>
        <p:blipFill rotWithShape="1">
          <a:blip r:embed="rId3"/>
          <a:stretch>
            <a:fillRect/>
          </a:stretch>
        </p:blipFill>
        <p:spPr>
          <a:xfrm>
            <a:off x="3710064" y="2251660"/>
            <a:ext cx="1727478" cy="337643"/>
          </a:xfrm>
          <a:prstGeom prst="rect">
            <a:avLst/>
          </a:prstGeom>
        </p:spPr>
      </p:pic>
      <p:pic>
        <p:nvPicPr>
          <p:cNvPr id="44" name="Object 34"/>
          <p:cNvPicPr>
            <a:picLocks noChangeAspect="1"/>
          </p:cNvPicPr>
          <p:nvPr/>
        </p:nvPicPr>
        <p:blipFill rotWithShape="1">
          <a:blip r:embed="rId4"/>
          <a:stretch>
            <a:fillRect/>
          </a:stretch>
        </p:blipFill>
        <p:spPr>
          <a:xfrm>
            <a:off x="7508515" y="833186"/>
            <a:ext cx="400000" cy="526984"/>
          </a:xfrm>
          <a:prstGeom prst="rect">
            <a:avLst/>
          </a:prstGeom>
        </p:spPr>
      </p:pic>
      <p:grpSp>
        <p:nvGrpSpPr>
          <p:cNvPr id="49" name="그룹 1011"/>
          <p:cNvGrpSpPr/>
          <p:nvPr/>
        </p:nvGrpSpPr>
        <p:grpSpPr>
          <a:xfrm>
            <a:off x="8137934" y="6369918"/>
            <a:ext cx="3499302" cy="56602"/>
            <a:chOff x="13584130" y="7081089"/>
            <a:chExt cx="5248953" cy="84904"/>
          </a:xfrm>
        </p:grpSpPr>
        <p:pic>
          <p:nvPicPr>
            <p:cNvPr id="50" name="Object 43"/>
            <p:cNvPicPr>
              <a:picLocks noChangeAspect="1"/>
            </p:cNvPicPr>
            <p:nvPr/>
          </p:nvPicPr>
          <p:blipFill rotWithShape="1">
            <a:blip r:embed="rId5"/>
            <a:stretch>
              <a:fillRect/>
            </a:stretch>
          </p:blipFill>
          <p:spPr>
            <a:xfrm>
              <a:off x="13584130" y="7081089"/>
              <a:ext cx="5248953" cy="84904"/>
            </a:xfrm>
            <a:prstGeom prst="rect">
              <a:avLst/>
            </a:prstGeom>
          </p:spPr>
        </p:pic>
      </p:grpSp>
      <p:pic>
        <p:nvPicPr>
          <p:cNvPr id="7" name="그림 6"/>
          <p:cNvPicPr>
            <a:picLocks noChangeAspect="1"/>
          </p:cNvPicPr>
          <p:nvPr/>
        </p:nvPicPr>
        <p:blipFill rotWithShape="1">
          <a:blip r:embed="rId6"/>
          <a:stretch>
            <a:fillRect/>
          </a:stretch>
        </p:blipFill>
        <p:spPr>
          <a:xfrm>
            <a:off x="515036" y="2226382"/>
            <a:ext cx="2225232" cy="324251"/>
          </a:xfrm>
          <a:prstGeom prst="rect">
            <a:avLst/>
          </a:prstGeom>
        </p:spPr>
      </p:pic>
      <p:pic>
        <p:nvPicPr>
          <p:cNvPr id="9" name="그림 8" descr="텍스트이(가) 표시된 사진  자동 생성된 설명"/>
          <p:cNvPicPr>
            <a:picLocks noChangeAspect="1"/>
          </p:cNvPicPr>
          <p:nvPr/>
        </p:nvPicPr>
        <p:blipFill rotWithShape="1">
          <a:blip r:embed="rId7"/>
          <a:stretch>
            <a:fillRect/>
          </a:stretch>
        </p:blipFill>
        <p:spPr>
          <a:xfrm>
            <a:off x="550844" y="2638088"/>
            <a:ext cx="7046571" cy="2660578"/>
          </a:xfrm>
          <a:prstGeom prst="rect">
            <a:avLst/>
          </a:prstGeom>
        </p:spPr>
      </p:pic>
      <p:pic>
        <p:nvPicPr>
          <p:cNvPr id="11" name="그림 10"/>
          <p:cNvPicPr>
            <a:picLocks noChangeAspect="1"/>
          </p:cNvPicPr>
          <p:nvPr/>
        </p:nvPicPr>
        <p:blipFill rotWithShape="1">
          <a:blip r:embed="rId8"/>
          <a:stretch>
            <a:fillRect/>
          </a:stretch>
        </p:blipFill>
        <p:spPr>
          <a:xfrm>
            <a:off x="550844" y="5445054"/>
            <a:ext cx="3373412" cy="428414"/>
          </a:xfrm>
          <a:prstGeom prst="rect">
            <a:avLst/>
          </a:prstGeom>
        </p:spPr>
      </p:pic>
      <p:sp>
        <p:nvSpPr>
          <p:cNvPr id="110" name="TextBox 109"/>
          <p:cNvSpPr txBox="1"/>
          <p:nvPr/>
        </p:nvSpPr>
        <p:spPr>
          <a:xfrm>
            <a:off x="718879" y="664819"/>
            <a:ext cx="3275828" cy="695351"/>
          </a:xfrm>
          <a:prstGeom prst="rect">
            <a:avLst/>
          </a:prstGeom>
        </p:spPr>
        <p:txBody>
          <a:bodyPr wrap="square">
            <a:spAutoFit/>
          </a:bodyPr>
          <a:lstStyle/>
          <a:p>
            <a:pPr>
              <a:defRPr/>
            </a:pPr>
            <a:r>
              <a:rPr lang="ko-KR" altLang="en-US" sz="4000">
                <a:solidFill>
                  <a:srgbClr val="F8B332"/>
                </a:solidFill>
              </a:rPr>
              <a:t>주요 기능</a:t>
            </a:r>
          </a:p>
        </p:txBody>
      </p:sp>
      <p:sp>
        <p:nvSpPr>
          <p:cNvPr id="112" name="사각형: 둥근 모서리 29"/>
          <p:cNvSpPr/>
          <p:nvPr/>
        </p:nvSpPr>
        <p:spPr>
          <a:xfrm>
            <a:off x="515036" y="5445054"/>
            <a:ext cx="3701656" cy="514909"/>
          </a:xfrm>
          <a:prstGeom prst="roundRect">
            <a:avLst>
              <a:gd name="adj" fmla="val 16667"/>
            </a:avLst>
          </a:prstGeom>
          <a:noFill/>
          <a:ln w="38100">
            <a:solidFill>
              <a:srgbClr val="F8B332">
                <a:alpha val="71000"/>
              </a:srgbClr>
            </a:solidFill>
          </a:ln>
        </p:spPr>
        <p:style>
          <a:lnRef idx="2">
            <a:schemeClr val="accent6"/>
          </a:lnRef>
          <a:fillRef idx="1">
            <a:schemeClr val="lt1"/>
          </a:fillRef>
          <a:effectRef idx="0">
            <a:schemeClr val="accent6"/>
          </a:effectRef>
          <a:fontRef idx="minor">
            <a:schemeClr val="dk1"/>
          </a:fontRef>
        </p:style>
        <p:txBody>
          <a:bodyPr anchor="ctr"/>
          <a:lstStyle/>
          <a:p>
            <a:pPr algn="ctr">
              <a:defRPr/>
            </a:pPr>
            <a:endParaRPr lang="ko-KR" altLang="en-US"/>
          </a:p>
        </p:txBody>
      </p:sp>
      <p:sp>
        <p:nvSpPr>
          <p:cNvPr id="113" name="직사각형 1"/>
          <p:cNvSpPr/>
          <p:nvPr/>
        </p:nvSpPr>
        <p:spPr>
          <a:xfrm>
            <a:off x="0" y="-2"/>
            <a:ext cx="2438400" cy="160423"/>
          </a:xfrm>
          <a:prstGeom prst="rect">
            <a:avLst/>
          </a:prstGeom>
          <a:solidFill>
            <a:srgbClr val="F8B332">
              <a:alpha val="100000"/>
            </a:srgbClr>
          </a:solidFill>
          <a:ln w="19050" cap="flat" cmpd="sng" algn="ctr">
            <a:noFill/>
            <a:prstDash val="solid"/>
          </a:ln>
        </p:spPr>
        <p:txBody>
          <a:bodyPr anchor="ctr"/>
          <a:lstStyle/>
          <a:p>
            <a:pPr marL="0" indent="0" algn="ctr" defTabSz="914400" rtl="0" eaLnBrk="1" latinLnBrk="1" hangingPunct="1">
              <a:lnSpc>
                <a:spcPct val="100000"/>
              </a:lnSpc>
              <a:spcBef>
                <a:spcPct val="0"/>
              </a:spcBef>
              <a:spcAft>
                <a:spcPts val="0"/>
              </a:spcAft>
              <a:buNone/>
              <a:defRPr/>
            </a:pPr>
            <a:endParaRPr kumimoji="0" lang="ko-KR" altLang="en-US" sz="1800" b="0" i="0" u="none" strike="noStrike" kern="1200" cap="none" spc="0" normalizeH="0" baseline="0">
              <a:solidFill>
                <a:srgbClr val="FFFFFF"/>
              </a:solidFill>
              <a:latin typeface="Calibri"/>
              <a:ea typeface="맑은 고딕"/>
              <a:cs typeface="맑은 고딕"/>
            </a:endParaRPr>
          </a:p>
        </p:txBody>
      </p:sp>
      <p:sp>
        <p:nvSpPr>
          <p:cNvPr id="114" name="직사각형 2"/>
          <p:cNvSpPr/>
          <p:nvPr/>
        </p:nvSpPr>
        <p:spPr>
          <a:xfrm>
            <a:off x="2438400" y="-2"/>
            <a:ext cx="2438400" cy="160423"/>
          </a:xfrm>
          <a:prstGeom prst="rect">
            <a:avLst/>
          </a:prstGeom>
          <a:solidFill>
            <a:srgbClr val="F8B332">
              <a:alpha val="100000"/>
            </a:srgbClr>
          </a:solidFill>
          <a:ln w="19050" cap="flat" cmpd="sng" algn="ctr">
            <a:noFill/>
            <a:prstDash val="solid"/>
          </a:ln>
        </p:spPr>
        <p:txBody>
          <a:bodyPr anchor="ctr"/>
          <a:lstStyle/>
          <a:p>
            <a:pPr marL="0" indent="0" algn="ctr" defTabSz="914400" rtl="0" eaLnBrk="1" latinLnBrk="1" hangingPunct="1">
              <a:lnSpc>
                <a:spcPct val="100000"/>
              </a:lnSpc>
              <a:spcBef>
                <a:spcPct val="0"/>
              </a:spcBef>
              <a:spcAft>
                <a:spcPts val="0"/>
              </a:spcAft>
              <a:buNone/>
              <a:defRPr/>
            </a:pPr>
            <a:endParaRPr kumimoji="0" lang="ko-KR" altLang="en-US" sz="1800" b="0" i="0" u="none" strike="noStrike" kern="1200" cap="none" spc="0" normalizeH="0" baseline="0">
              <a:solidFill>
                <a:srgbClr val="FFFFFF"/>
              </a:solidFill>
              <a:latin typeface="Calibri"/>
              <a:ea typeface="맑은 고딕"/>
              <a:cs typeface="맑은 고딕"/>
            </a:endParaRPr>
          </a:p>
        </p:txBody>
      </p:sp>
      <p:sp>
        <p:nvSpPr>
          <p:cNvPr id="115" name="직사각형 3"/>
          <p:cNvSpPr/>
          <p:nvPr/>
        </p:nvSpPr>
        <p:spPr>
          <a:xfrm>
            <a:off x="4876800" y="-2"/>
            <a:ext cx="2438400" cy="160423"/>
          </a:xfrm>
          <a:prstGeom prst="rect">
            <a:avLst/>
          </a:prstGeom>
          <a:solidFill>
            <a:srgbClr val="F8B332">
              <a:alpha val="100000"/>
            </a:srgbClr>
          </a:solidFill>
          <a:ln w="19050" cap="flat" cmpd="sng" algn="ctr">
            <a:noFill/>
            <a:prstDash val="solid"/>
          </a:ln>
        </p:spPr>
        <p:txBody>
          <a:bodyPr anchor="ctr"/>
          <a:lstStyle/>
          <a:p>
            <a:pPr marL="0" indent="0" algn="ctr" defTabSz="914400" rtl="0" eaLnBrk="1" latinLnBrk="1" hangingPunct="1">
              <a:lnSpc>
                <a:spcPct val="100000"/>
              </a:lnSpc>
              <a:spcBef>
                <a:spcPct val="0"/>
              </a:spcBef>
              <a:spcAft>
                <a:spcPts val="0"/>
              </a:spcAft>
              <a:buNone/>
              <a:defRPr/>
            </a:pPr>
            <a:endParaRPr kumimoji="0" lang="ko-KR" altLang="en-US" sz="1800" b="0" i="0" u="none" strike="noStrike" kern="1200" cap="none" spc="0" normalizeH="0" baseline="0">
              <a:solidFill>
                <a:srgbClr val="FFFFFF"/>
              </a:solidFill>
              <a:latin typeface="Calibri"/>
              <a:ea typeface="맑은 고딕"/>
              <a:cs typeface="맑은 고딕"/>
            </a:endParaRPr>
          </a:p>
        </p:txBody>
      </p:sp>
      <p:sp>
        <p:nvSpPr>
          <p:cNvPr id="116" name="직사각형 4"/>
          <p:cNvSpPr/>
          <p:nvPr/>
        </p:nvSpPr>
        <p:spPr>
          <a:xfrm>
            <a:off x="7315200" y="-3"/>
            <a:ext cx="2438400" cy="160423"/>
          </a:xfrm>
          <a:prstGeom prst="rect">
            <a:avLst/>
          </a:prstGeom>
          <a:solidFill>
            <a:srgbClr val="B2B2B2">
              <a:alpha val="100000"/>
            </a:srgbClr>
          </a:solidFill>
          <a:ln w="19050" cap="flat" cmpd="sng" algn="ctr">
            <a:noFill/>
            <a:prstDash val="solid"/>
          </a:ln>
        </p:spPr>
        <p:txBody>
          <a:bodyPr anchor="ctr"/>
          <a:lstStyle/>
          <a:p>
            <a:pPr marL="0" indent="0" algn="ctr" defTabSz="914400" rtl="0" eaLnBrk="1" latinLnBrk="1" hangingPunct="1">
              <a:lnSpc>
                <a:spcPct val="100000"/>
              </a:lnSpc>
              <a:spcBef>
                <a:spcPct val="0"/>
              </a:spcBef>
              <a:spcAft>
                <a:spcPts val="0"/>
              </a:spcAft>
              <a:buNone/>
              <a:defRPr/>
            </a:pPr>
            <a:endParaRPr kumimoji="0" lang="ko-KR" altLang="en-US" sz="1800" b="0" i="0" u="none" strike="noStrike" kern="1200" cap="none" spc="0" normalizeH="0" baseline="0">
              <a:solidFill>
                <a:srgbClr val="FFFFFF"/>
              </a:solidFill>
              <a:latin typeface="Calibri"/>
              <a:ea typeface="맑은 고딕"/>
              <a:cs typeface="맑은 고딕"/>
            </a:endParaRPr>
          </a:p>
        </p:txBody>
      </p:sp>
      <p:sp>
        <p:nvSpPr>
          <p:cNvPr id="117" name="직사각형 5"/>
          <p:cNvSpPr/>
          <p:nvPr/>
        </p:nvSpPr>
        <p:spPr>
          <a:xfrm>
            <a:off x="9753600" y="-3"/>
            <a:ext cx="2438400" cy="160423"/>
          </a:xfrm>
          <a:prstGeom prst="rect">
            <a:avLst/>
          </a:prstGeom>
          <a:solidFill>
            <a:srgbClr val="B2B2B2">
              <a:alpha val="100000"/>
            </a:srgbClr>
          </a:solidFill>
          <a:ln w="19050" cap="flat" cmpd="sng" algn="ctr">
            <a:noFill/>
            <a:prstDash val="solid"/>
          </a:ln>
        </p:spPr>
        <p:txBody>
          <a:bodyPr anchor="ctr"/>
          <a:lstStyle/>
          <a:p>
            <a:pPr marL="0" indent="0" algn="ctr" defTabSz="914400" rtl="0" eaLnBrk="1" latinLnBrk="1" hangingPunct="1">
              <a:lnSpc>
                <a:spcPct val="100000"/>
              </a:lnSpc>
              <a:spcBef>
                <a:spcPct val="0"/>
              </a:spcBef>
              <a:spcAft>
                <a:spcPts val="0"/>
              </a:spcAft>
              <a:buNone/>
              <a:defRPr/>
            </a:pPr>
            <a:endParaRPr kumimoji="0" lang="ko-KR" altLang="en-US" sz="1800" b="0" i="0" u="none" strike="noStrike" kern="1200" cap="none" spc="0" normalizeH="0" baseline="0">
              <a:solidFill>
                <a:srgbClr val="FFFFFF"/>
              </a:solidFill>
              <a:latin typeface="Calibri"/>
              <a:ea typeface="맑은 고딕"/>
              <a:cs typeface="맑은 고딕"/>
            </a:endParaRPr>
          </a:p>
        </p:txBody>
      </p:sp>
      <p:sp>
        <p:nvSpPr>
          <p:cNvPr id="19" name="TextBox 52">
            <a:extLst>
              <a:ext uri="{FF2B5EF4-FFF2-40B4-BE49-F238E27FC236}">
                <a16:creationId xmlns:a16="http://schemas.microsoft.com/office/drawing/2014/main" id="{0E9247D4-C960-4A47-810B-A9D3AE76DCA4}"/>
              </a:ext>
            </a:extLst>
          </p:cNvPr>
          <p:cNvSpPr txBox="1"/>
          <p:nvPr/>
        </p:nvSpPr>
        <p:spPr>
          <a:xfrm>
            <a:off x="7229501" y="1360170"/>
            <a:ext cx="4940222" cy="5509200"/>
          </a:xfrm>
          <a:prstGeom prst="rect">
            <a:avLst/>
          </a:prstGeom>
          <a:noFill/>
        </p:spPr>
        <p:txBody>
          <a:bodyPr wrap="square">
            <a:spAutoFit/>
          </a:bodyPr>
          <a:lstStyle/>
          <a:p>
            <a:pPr marL="285750" indent="-285750">
              <a:buFontTx/>
              <a:buChar char="-"/>
              <a:defRPr/>
            </a:pPr>
            <a:r>
              <a:rPr lang="ko-KR" altLang="en-US" sz="1600" dirty="0" err="1">
                <a:latin typeface="+mn-ea"/>
                <a:ea typeface="+mn-ea"/>
              </a:rPr>
              <a:t>주문건</a:t>
            </a:r>
            <a:r>
              <a:rPr lang="en-US" altLang="ko-KR" sz="1600" dirty="0">
                <a:latin typeface="+mn-ea"/>
                <a:ea typeface="+mn-ea"/>
              </a:rPr>
              <a:t>(</a:t>
            </a:r>
            <a:r>
              <a:rPr lang="en-US" altLang="ko-KR" sz="1600" dirty="0" err="1">
                <a:latin typeface="+mn-ea"/>
                <a:ea typeface="+mn-ea"/>
              </a:rPr>
              <a:t>deliveryKey</a:t>
            </a:r>
            <a:r>
              <a:rPr lang="en-US" altLang="ko-KR" sz="1600" dirty="0">
                <a:latin typeface="+mn-ea"/>
                <a:ea typeface="+mn-ea"/>
              </a:rPr>
              <a:t>)</a:t>
            </a:r>
            <a:r>
              <a:rPr lang="ko-KR" altLang="en-US" sz="1600" dirty="0">
                <a:latin typeface="+mn-ea"/>
                <a:ea typeface="+mn-ea"/>
              </a:rPr>
              <a:t>을 통해 </a:t>
            </a:r>
          </a:p>
          <a:p>
            <a:pPr lvl="0">
              <a:defRPr/>
            </a:pPr>
            <a:r>
              <a:rPr lang="ko-KR" altLang="en-US" sz="1600" dirty="0">
                <a:latin typeface="+mn-ea"/>
                <a:ea typeface="+mn-ea"/>
              </a:rPr>
              <a:t>    </a:t>
            </a:r>
            <a:r>
              <a:rPr lang="en-US" altLang="ko-KR" sz="1600" dirty="0" err="1">
                <a:latin typeface="+mn-ea"/>
                <a:ea typeface="+mn-ea"/>
              </a:rPr>
              <a:t>b_delivery</a:t>
            </a:r>
            <a:r>
              <a:rPr lang="en-US" altLang="ko-KR" sz="1600" dirty="0">
                <a:latin typeface="+mn-ea"/>
                <a:ea typeface="+mn-ea"/>
              </a:rPr>
              <a:t> table</a:t>
            </a:r>
            <a:r>
              <a:rPr lang="ko-KR" altLang="en-US" sz="1600" dirty="0">
                <a:latin typeface="+mn-ea"/>
                <a:ea typeface="+mn-ea"/>
              </a:rPr>
              <a:t>에서 가게의 위치정보 및 </a:t>
            </a:r>
          </a:p>
          <a:p>
            <a:pPr lvl="0">
              <a:defRPr/>
            </a:pPr>
            <a:r>
              <a:rPr lang="en-US" altLang="ko-KR" sz="1600" dirty="0">
                <a:latin typeface="+mn-ea"/>
                <a:ea typeface="+mn-ea"/>
              </a:rPr>
              <a:t>    </a:t>
            </a:r>
            <a:r>
              <a:rPr lang="ko-KR" altLang="en-US" sz="1600" dirty="0">
                <a:latin typeface="+mn-ea"/>
                <a:ea typeface="+mn-ea"/>
              </a:rPr>
              <a:t>북서</a:t>
            </a:r>
            <a:r>
              <a:rPr lang="en-US" altLang="ko-KR" sz="1600" dirty="0">
                <a:latin typeface="+mn-ea"/>
                <a:ea typeface="+mn-ea"/>
              </a:rPr>
              <a:t>, </a:t>
            </a:r>
            <a:r>
              <a:rPr lang="ko-KR" altLang="en-US" sz="1600" dirty="0">
                <a:latin typeface="+mn-ea"/>
                <a:ea typeface="+mn-ea"/>
              </a:rPr>
              <a:t>동남 위도</a:t>
            </a:r>
            <a:r>
              <a:rPr lang="en-US" altLang="ko-KR" sz="1600" dirty="0">
                <a:latin typeface="+mn-ea"/>
                <a:ea typeface="+mn-ea"/>
              </a:rPr>
              <a:t>,</a:t>
            </a:r>
            <a:r>
              <a:rPr lang="ko-KR" altLang="en-US" sz="1600" dirty="0">
                <a:latin typeface="+mn-ea"/>
                <a:ea typeface="+mn-ea"/>
              </a:rPr>
              <a:t>경도 데이터를 추출</a:t>
            </a:r>
            <a:r>
              <a:rPr lang="en-US" altLang="ko-KR" sz="1600" dirty="0">
                <a:latin typeface="+mn-ea"/>
                <a:ea typeface="+mn-ea"/>
              </a:rPr>
              <a:t>(</a:t>
            </a:r>
            <a:r>
              <a:rPr lang="en-US" altLang="ko-KR" sz="1600" dirty="0" err="1">
                <a:latin typeface="+mn-ea"/>
                <a:ea typeface="+mn-ea"/>
              </a:rPr>
              <a:t>rect</a:t>
            </a:r>
            <a:r>
              <a:rPr lang="en-US" altLang="ko-KR" sz="1600" dirty="0">
                <a:latin typeface="+mn-ea"/>
                <a:ea typeface="+mn-ea"/>
              </a:rPr>
              <a:t>)</a:t>
            </a:r>
          </a:p>
          <a:p>
            <a:pPr lvl="0">
              <a:defRPr/>
            </a:pPr>
            <a:endParaRPr lang="en-US" altLang="ko-KR" sz="1600" dirty="0">
              <a:latin typeface="+mn-ea"/>
              <a:ea typeface="+mn-ea"/>
            </a:endParaRPr>
          </a:p>
          <a:p>
            <a:pPr marL="285750" indent="-285750">
              <a:buFontTx/>
              <a:buChar char="-"/>
              <a:defRPr/>
            </a:pPr>
            <a:r>
              <a:rPr lang="en-US" altLang="ko-KR" sz="1600" dirty="0" err="1">
                <a:latin typeface="+mn-ea"/>
                <a:ea typeface="+mn-ea"/>
              </a:rPr>
              <a:t>b_accountability</a:t>
            </a:r>
            <a:r>
              <a:rPr lang="en-US" altLang="ko-KR" sz="1600" dirty="0">
                <a:latin typeface="+mn-ea"/>
                <a:ea typeface="+mn-ea"/>
              </a:rPr>
              <a:t> </a:t>
            </a:r>
            <a:r>
              <a:rPr lang="ko-KR" altLang="en-US" sz="1600" dirty="0">
                <a:latin typeface="+mn-ea"/>
                <a:ea typeface="+mn-ea"/>
              </a:rPr>
              <a:t>테이블에서</a:t>
            </a:r>
          </a:p>
          <a:p>
            <a:pPr lvl="0">
              <a:defRPr/>
            </a:pPr>
            <a:r>
              <a:rPr lang="en-US" altLang="ko-KR" sz="1600" dirty="0">
                <a:latin typeface="+mn-ea"/>
                <a:ea typeface="+mn-ea"/>
              </a:rPr>
              <a:t>    </a:t>
            </a:r>
            <a:r>
              <a:rPr lang="ko-KR" altLang="en-US" sz="1600" dirty="0">
                <a:latin typeface="+mn-ea"/>
                <a:ea typeface="+mn-ea"/>
              </a:rPr>
              <a:t>책무가 </a:t>
            </a:r>
            <a:r>
              <a:rPr lang="en-US" altLang="ko-KR" sz="1600" dirty="0">
                <a:latin typeface="+mn-ea"/>
                <a:ea typeface="+mn-ea"/>
              </a:rPr>
              <a:t>‘RIDER’</a:t>
            </a:r>
            <a:r>
              <a:rPr lang="ko-KR" altLang="en-US" sz="1600" dirty="0">
                <a:latin typeface="+mn-ea"/>
                <a:ea typeface="+mn-ea"/>
              </a:rPr>
              <a:t>인 데이터들만 조회</a:t>
            </a:r>
          </a:p>
          <a:p>
            <a:pPr lvl="0">
              <a:defRPr/>
            </a:pPr>
            <a:endParaRPr lang="en-US" altLang="ko-KR" sz="1600" dirty="0">
              <a:latin typeface="+mn-ea"/>
              <a:ea typeface="+mn-ea"/>
            </a:endParaRPr>
          </a:p>
          <a:p>
            <a:pPr marL="285750" indent="-285750">
              <a:buFontTx/>
              <a:buChar char="-"/>
              <a:defRPr/>
            </a:pPr>
            <a:r>
              <a:rPr lang="ko-KR" altLang="en-US" sz="1600" dirty="0">
                <a:latin typeface="+mn-ea"/>
                <a:ea typeface="+mn-ea"/>
              </a:rPr>
              <a:t>가게의 사각형 범위 안</a:t>
            </a:r>
            <a:r>
              <a:rPr lang="en-US" altLang="ko-KR" sz="1600" dirty="0">
                <a:latin typeface="+mn-ea"/>
                <a:ea typeface="+mn-ea"/>
              </a:rPr>
              <a:t>(</a:t>
            </a:r>
            <a:r>
              <a:rPr lang="en-US" altLang="ko-KR" sz="1600" dirty="0" err="1">
                <a:latin typeface="+mn-ea"/>
                <a:ea typeface="+mn-ea"/>
              </a:rPr>
              <a:t>rect</a:t>
            </a:r>
            <a:r>
              <a:rPr lang="en-US" altLang="ko-KR" sz="1600" dirty="0">
                <a:latin typeface="+mn-ea"/>
                <a:ea typeface="+mn-ea"/>
              </a:rPr>
              <a:t>) rider</a:t>
            </a:r>
            <a:r>
              <a:rPr lang="ko-KR" altLang="en-US" sz="1600" dirty="0">
                <a:latin typeface="+mn-ea"/>
                <a:ea typeface="+mn-ea"/>
              </a:rPr>
              <a:t>들을 모두 조회</a:t>
            </a:r>
          </a:p>
          <a:p>
            <a:pPr marL="285750" indent="-285750">
              <a:buFontTx/>
              <a:buChar char="-"/>
              <a:defRPr/>
            </a:pPr>
            <a:endParaRPr lang="en-US" altLang="ko-KR" sz="1600" dirty="0">
              <a:latin typeface="+mn-ea"/>
              <a:ea typeface="+mn-ea"/>
            </a:endParaRPr>
          </a:p>
          <a:p>
            <a:pPr marL="285750" indent="-285750">
              <a:buFontTx/>
              <a:buChar char="-"/>
              <a:defRPr/>
            </a:pPr>
            <a:r>
              <a:rPr lang="en-US" altLang="ko-KR" sz="1600" dirty="0" err="1">
                <a:latin typeface="+mn-ea"/>
                <a:ea typeface="+mn-ea"/>
              </a:rPr>
              <a:t>b_location</a:t>
            </a:r>
            <a:r>
              <a:rPr lang="en-US" altLang="ko-KR" sz="1600" dirty="0">
                <a:latin typeface="+mn-ea"/>
                <a:ea typeface="+mn-ea"/>
              </a:rPr>
              <a:t> </a:t>
            </a:r>
            <a:r>
              <a:rPr lang="ko-KR" altLang="en-US" sz="1600" dirty="0">
                <a:latin typeface="+mn-ea"/>
                <a:ea typeface="+mn-ea"/>
              </a:rPr>
              <a:t>테이블에서 </a:t>
            </a:r>
            <a:r>
              <a:rPr lang="en-US" altLang="ko-KR" sz="1600" dirty="0" err="1">
                <a:latin typeface="+mn-ea"/>
                <a:ea typeface="+mn-ea"/>
              </a:rPr>
              <a:t>latest_dt</a:t>
            </a:r>
            <a:r>
              <a:rPr lang="ko-KR" altLang="en-US" sz="1600" dirty="0">
                <a:latin typeface="+mn-ea"/>
                <a:ea typeface="+mn-ea"/>
              </a:rPr>
              <a:t> </a:t>
            </a:r>
            <a:r>
              <a:rPr lang="en-US" altLang="ko-KR" sz="1600" dirty="0">
                <a:latin typeface="+mn-ea"/>
                <a:ea typeface="+mn-ea"/>
              </a:rPr>
              <a:t>=</a:t>
            </a:r>
            <a:r>
              <a:rPr lang="ko-KR" altLang="en-US" sz="1600" dirty="0">
                <a:latin typeface="+mn-ea"/>
                <a:ea typeface="+mn-ea"/>
              </a:rPr>
              <a:t> </a:t>
            </a:r>
            <a:r>
              <a:rPr lang="en-US" altLang="ko-KR" sz="1600" dirty="0">
                <a:latin typeface="+mn-ea"/>
                <a:ea typeface="+mn-ea"/>
              </a:rPr>
              <a:t>‘9999.12.31’  </a:t>
            </a:r>
            <a:r>
              <a:rPr lang="ko-KR" altLang="en-US" sz="1600" dirty="0">
                <a:latin typeface="+mn-ea"/>
                <a:ea typeface="+mn-ea"/>
              </a:rPr>
              <a:t>임은</a:t>
            </a:r>
            <a:r>
              <a:rPr lang="en-US" altLang="ko-KR" sz="1600" dirty="0">
                <a:latin typeface="+mn-ea"/>
                <a:ea typeface="+mn-ea"/>
              </a:rPr>
              <a:t> </a:t>
            </a:r>
            <a:r>
              <a:rPr lang="ko-KR" altLang="en-US" sz="1600" dirty="0">
                <a:latin typeface="+mn-ea"/>
                <a:ea typeface="+mn-ea"/>
              </a:rPr>
              <a:t>현재 이동중임을 의미한다</a:t>
            </a:r>
            <a:r>
              <a:rPr lang="en-US" altLang="ko-KR" sz="1600" dirty="0">
                <a:latin typeface="+mn-ea"/>
                <a:ea typeface="+mn-ea"/>
              </a:rPr>
              <a:t>.</a:t>
            </a:r>
            <a:br>
              <a:rPr lang="en-US" altLang="ko-KR" sz="1600" dirty="0">
                <a:latin typeface="+mn-ea"/>
                <a:ea typeface="+mn-ea"/>
              </a:rPr>
            </a:br>
            <a:endParaRPr lang="en-US" altLang="ko-KR" sz="1600" dirty="0">
              <a:latin typeface="+mn-ea"/>
              <a:ea typeface="+mn-ea"/>
            </a:endParaRPr>
          </a:p>
          <a:p>
            <a:pPr marL="285750" indent="-285750">
              <a:buFontTx/>
              <a:buChar char="-"/>
              <a:defRPr/>
            </a:pPr>
            <a:r>
              <a:rPr lang="en-US" altLang="ko-KR" sz="1600" dirty="0">
                <a:latin typeface="+mn-ea"/>
                <a:ea typeface="+mn-ea"/>
              </a:rPr>
              <a:t>dt table</a:t>
            </a:r>
            <a:r>
              <a:rPr lang="ko-KR" altLang="en-US" sz="1600" dirty="0">
                <a:latin typeface="+mn-ea"/>
                <a:ea typeface="+mn-ea"/>
              </a:rPr>
              <a:t>을 기준으로 조회한 </a:t>
            </a:r>
            <a:r>
              <a:rPr lang="en-US" altLang="ko-KR" sz="1600" dirty="0" err="1">
                <a:latin typeface="+mn-ea"/>
                <a:ea typeface="+mn-ea"/>
              </a:rPr>
              <a:t>rider_id</a:t>
            </a:r>
            <a:r>
              <a:rPr lang="ko-KR" altLang="en-US" sz="1600" dirty="0">
                <a:latin typeface="+mn-ea"/>
                <a:ea typeface="+mn-ea"/>
              </a:rPr>
              <a:t>와</a:t>
            </a:r>
          </a:p>
          <a:p>
            <a:pPr lvl="0">
              <a:defRPr/>
            </a:pPr>
            <a:r>
              <a:rPr lang="en-US" altLang="ko-KR" sz="1600" dirty="0">
                <a:latin typeface="+mn-ea"/>
                <a:ea typeface="+mn-ea"/>
              </a:rPr>
              <a:t>    </a:t>
            </a:r>
            <a:r>
              <a:rPr lang="en-US" altLang="ko-KR" sz="1600" dirty="0" err="1">
                <a:latin typeface="+mn-ea"/>
                <a:ea typeface="+mn-ea"/>
              </a:rPr>
              <a:t>b_delivery</a:t>
            </a:r>
            <a:r>
              <a:rPr lang="en-US" altLang="ko-KR" sz="1600" dirty="0">
                <a:latin typeface="+mn-ea"/>
                <a:ea typeface="+mn-ea"/>
              </a:rPr>
              <a:t> table</a:t>
            </a:r>
            <a:r>
              <a:rPr lang="ko-KR" altLang="en-US" sz="1600" dirty="0">
                <a:latin typeface="+mn-ea"/>
                <a:ea typeface="+mn-ea"/>
              </a:rPr>
              <a:t>의 </a:t>
            </a:r>
            <a:r>
              <a:rPr lang="en-US" altLang="ko-KR" sz="1600" dirty="0" err="1">
                <a:latin typeface="+mn-ea"/>
                <a:ea typeface="+mn-ea"/>
              </a:rPr>
              <a:t>rider_id</a:t>
            </a:r>
            <a:r>
              <a:rPr lang="ko-KR" altLang="en-US" sz="1600" dirty="0">
                <a:latin typeface="+mn-ea"/>
                <a:ea typeface="+mn-ea"/>
              </a:rPr>
              <a:t>를 </a:t>
            </a:r>
            <a:r>
              <a:rPr lang="en-US" altLang="ko-KR" sz="1600" dirty="0">
                <a:latin typeface="+mn-ea"/>
                <a:ea typeface="+mn-ea"/>
              </a:rPr>
              <a:t>outer join</a:t>
            </a:r>
            <a:r>
              <a:rPr lang="ko-KR" altLang="en-US" sz="1600" dirty="0">
                <a:latin typeface="+mn-ea"/>
                <a:ea typeface="+mn-ea"/>
              </a:rPr>
              <a:t>함으로써 </a:t>
            </a:r>
          </a:p>
          <a:p>
            <a:pPr lvl="0">
              <a:defRPr/>
            </a:pPr>
            <a:r>
              <a:rPr lang="ko-KR" altLang="en-US" sz="1600" dirty="0">
                <a:latin typeface="+mn-ea"/>
                <a:ea typeface="+mn-ea"/>
              </a:rPr>
              <a:t>    해당 </a:t>
            </a:r>
            <a:r>
              <a:rPr lang="en-US" altLang="ko-KR" sz="1600" dirty="0">
                <a:latin typeface="+mn-ea"/>
                <a:ea typeface="+mn-ea"/>
              </a:rPr>
              <a:t>rider</a:t>
            </a:r>
            <a:r>
              <a:rPr lang="ko-KR" altLang="en-US" sz="1600" dirty="0">
                <a:latin typeface="+mn-ea"/>
                <a:ea typeface="+mn-ea"/>
              </a:rPr>
              <a:t>들의 배달 팁</a:t>
            </a:r>
            <a:r>
              <a:rPr lang="en-US" altLang="ko-KR" sz="1600" dirty="0">
                <a:latin typeface="+mn-ea"/>
                <a:ea typeface="+mn-ea"/>
              </a:rPr>
              <a:t>, </a:t>
            </a:r>
            <a:r>
              <a:rPr lang="ko-KR" altLang="en-US" sz="1600" dirty="0">
                <a:latin typeface="+mn-ea"/>
                <a:ea typeface="+mn-ea"/>
              </a:rPr>
              <a:t>배달 건수를 취합하여 </a:t>
            </a:r>
          </a:p>
          <a:p>
            <a:pPr lvl="0">
              <a:defRPr/>
            </a:pPr>
            <a:r>
              <a:rPr lang="ko-KR" altLang="en-US" sz="1600" dirty="0">
                <a:latin typeface="+mn-ea"/>
                <a:ea typeface="+mn-ea"/>
              </a:rPr>
              <a:t>    업무 할당 하기 위한 우선순위를 결정</a:t>
            </a:r>
          </a:p>
          <a:p>
            <a:pPr lvl="0">
              <a:defRPr/>
            </a:pPr>
            <a:endParaRPr lang="en-US" altLang="ko-KR" sz="1600" dirty="0">
              <a:latin typeface="+mn-ea"/>
              <a:ea typeface="+mn-ea"/>
            </a:endParaRPr>
          </a:p>
          <a:p>
            <a:pPr marL="285750" indent="-285750">
              <a:buFontTx/>
              <a:buChar char="-"/>
              <a:defRPr/>
            </a:pPr>
            <a:r>
              <a:rPr lang="ko-KR" altLang="en-US" sz="1600" dirty="0">
                <a:latin typeface="+mn-ea"/>
                <a:ea typeface="+mn-ea"/>
              </a:rPr>
              <a:t>수천</a:t>
            </a:r>
            <a:r>
              <a:rPr lang="en-US" altLang="ko-KR" sz="1600" dirty="0">
                <a:latin typeface="+mn-ea"/>
                <a:ea typeface="+mn-ea"/>
              </a:rPr>
              <a:t>, </a:t>
            </a:r>
            <a:r>
              <a:rPr lang="ko-KR" altLang="en-US" sz="1600" dirty="0">
                <a:latin typeface="+mn-ea"/>
                <a:ea typeface="+mn-ea"/>
              </a:rPr>
              <a:t>수만건의 데이터들을 대비하여 해당 테이블에 </a:t>
            </a:r>
            <a:r>
              <a:rPr lang="en-US" altLang="ko-KR" sz="1600" dirty="0">
                <a:latin typeface="+mn-ea"/>
                <a:ea typeface="+mn-ea"/>
              </a:rPr>
              <a:t>index</a:t>
            </a:r>
            <a:r>
              <a:rPr lang="ko-KR" altLang="en-US" sz="1600" dirty="0">
                <a:latin typeface="+mn-ea"/>
                <a:ea typeface="+mn-ea"/>
              </a:rPr>
              <a:t>를 생성하여 성능 향상을 고려</a:t>
            </a:r>
          </a:p>
          <a:p>
            <a:pPr marL="285750" indent="-285750">
              <a:buFontTx/>
              <a:buChar char="-"/>
              <a:defRPr/>
            </a:pPr>
            <a:endParaRPr lang="en-US" altLang="ko-KR" sz="1600" dirty="0">
              <a:latin typeface="+mn-ea"/>
              <a:ea typeface="+mn-ea"/>
            </a:endParaRPr>
          </a:p>
          <a:p>
            <a:pPr lvl="0">
              <a:defRPr/>
            </a:pPr>
            <a:endParaRPr lang="en-US" altLang="ko-KR" sz="1600" dirty="0">
              <a:latin typeface="+mn-ea"/>
              <a:ea typeface="+mn-ea"/>
            </a:endParaRPr>
          </a:p>
          <a:p>
            <a:pPr lvl="0">
              <a:defRPr/>
            </a:pPr>
            <a:endParaRPr lang="ko-KR" altLang="en-US" sz="1600" dirty="0">
              <a:latin typeface="+mn-ea"/>
              <a:ea typeface="+mn-ea"/>
            </a:endParaRPr>
          </a:p>
        </p:txBody>
      </p:sp>
    </p:spTree>
  </p:cSld>
  <p:clrMapOvr>
    <a:masterClrMapping/>
  </p:clrMapOvr>
  <mc:AlternateContent xmlns:mc="http://schemas.openxmlformats.org/markup-compatibility/2006" xmlns:p14="http://schemas.microsoft.com/office/powerpoint/2010/main">
    <mc:Choice Requires="p14">
      <p:transition/>
    </mc:Choice>
    <mc:Fallback xmlns="" xmlns:c="http://schemas.openxmlformats.org/drawingml/2006/chart" xmlns:dgm="http://schemas.openxmlformats.org/drawingml/2006/diagram" xmlns:dsp="http://schemas.microsoft.com/office/drawing/2008/diagram">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103" name="직사각형 1"/>
          <p:cNvSpPr/>
          <p:nvPr/>
        </p:nvSpPr>
        <p:spPr>
          <a:xfrm>
            <a:off x="0" y="-2"/>
            <a:ext cx="2438400" cy="160423"/>
          </a:xfrm>
          <a:prstGeom prst="rect">
            <a:avLst/>
          </a:prstGeom>
          <a:solidFill>
            <a:srgbClr val="F8B332">
              <a:alpha val="100000"/>
            </a:srgbClr>
          </a:solidFill>
          <a:ln w="19050" cap="flat" cmpd="sng" algn="ctr">
            <a:noFill/>
            <a:prstDash val="solid"/>
          </a:ln>
        </p:spPr>
        <p:txBody>
          <a:bodyPr anchor="ctr"/>
          <a:lstStyle/>
          <a:p>
            <a:pPr marL="0" indent="0" algn="ctr" defTabSz="914400" rtl="0" eaLnBrk="1" latinLnBrk="1" hangingPunct="1">
              <a:lnSpc>
                <a:spcPct val="100000"/>
              </a:lnSpc>
              <a:spcBef>
                <a:spcPct val="0"/>
              </a:spcBef>
              <a:spcAft>
                <a:spcPts val="0"/>
              </a:spcAft>
              <a:buNone/>
              <a:defRPr/>
            </a:pPr>
            <a:endParaRPr kumimoji="0" lang="ko-KR" altLang="en-US" sz="1800" b="0" i="0" u="none" strike="noStrike" kern="1200" cap="none" spc="0" normalizeH="0" baseline="0">
              <a:solidFill>
                <a:srgbClr val="FFFFFF"/>
              </a:solidFill>
              <a:latin typeface="Calibri"/>
              <a:ea typeface="맑은 고딕"/>
              <a:cs typeface="맑은 고딕"/>
            </a:endParaRPr>
          </a:p>
        </p:txBody>
      </p:sp>
      <p:sp>
        <p:nvSpPr>
          <p:cNvPr id="104" name="직사각형 2"/>
          <p:cNvSpPr/>
          <p:nvPr/>
        </p:nvSpPr>
        <p:spPr>
          <a:xfrm>
            <a:off x="2438400" y="-2"/>
            <a:ext cx="2438400" cy="160423"/>
          </a:xfrm>
          <a:prstGeom prst="rect">
            <a:avLst/>
          </a:prstGeom>
          <a:solidFill>
            <a:srgbClr val="F8B332">
              <a:alpha val="100000"/>
            </a:srgbClr>
          </a:solidFill>
          <a:ln w="19050" cap="flat" cmpd="sng" algn="ctr">
            <a:noFill/>
            <a:prstDash val="solid"/>
          </a:ln>
        </p:spPr>
        <p:txBody>
          <a:bodyPr anchor="ctr"/>
          <a:lstStyle/>
          <a:p>
            <a:pPr marL="0" indent="0" algn="ctr" defTabSz="914400" rtl="0" eaLnBrk="1" latinLnBrk="1" hangingPunct="1">
              <a:lnSpc>
                <a:spcPct val="100000"/>
              </a:lnSpc>
              <a:spcBef>
                <a:spcPct val="0"/>
              </a:spcBef>
              <a:spcAft>
                <a:spcPts val="0"/>
              </a:spcAft>
              <a:buNone/>
              <a:defRPr/>
            </a:pPr>
            <a:endParaRPr kumimoji="0" lang="ko-KR" altLang="en-US" sz="1800" b="0" i="0" u="none" strike="noStrike" kern="1200" cap="none" spc="0" normalizeH="0" baseline="0">
              <a:solidFill>
                <a:srgbClr val="FFFFFF"/>
              </a:solidFill>
              <a:latin typeface="Calibri"/>
              <a:ea typeface="맑은 고딕"/>
              <a:cs typeface="맑은 고딕"/>
            </a:endParaRPr>
          </a:p>
        </p:txBody>
      </p:sp>
      <p:sp>
        <p:nvSpPr>
          <p:cNvPr id="105" name="직사각형 3"/>
          <p:cNvSpPr/>
          <p:nvPr/>
        </p:nvSpPr>
        <p:spPr>
          <a:xfrm>
            <a:off x="4876800" y="-2"/>
            <a:ext cx="2438400" cy="160423"/>
          </a:xfrm>
          <a:prstGeom prst="rect">
            <a:avLst/>
          </a:prstGeom>
          <a:solidFill>
            <a:srgbClr val="F8B332">
              <a:alpha val="100000"/>
            </a:srgbClr>
          </a:solidFill>
          <a:ln w="19050" cap="flat" cmpd="sng" algn="ctr">
            <a:noFill/>
            <a:prstDash val="solid"/>
          </a:ln>
        </p:spPr>
        <p:txBody>
          <a:bodyPr anchor="ctr"/>
          <a:lstStyle/>
          <a:p>
            <a:pPr marL="0" indent="0" algn="ctr" defTabSz="914400" rtl="0" eaLnBrk="1" latinLnBrk="1" hangingPunct="1">
              <a:lnSpc>
                <a:spcPct val="100000"/>
              </a:lnSpc>
              <a:spcBef>
                <a:spcPct val="0"/>
              </a:spcBef>
              <a:spcAft>
                <a:spcPts val="0"/>
              </a:spcAft>
              <a:buNone/>
              <a:defRPr/>
            </a:pPr>
            <a:endParaRPr kumimoji="0" lang="ko-KR" altLang="en-US" sz="1800" b="0" i="0" u="none" strike="noStrike" kern="1200" cap="none" spc="0" normalizeH="0" baseline="0">
              <a:solidFill>
                <a:srgbClr val="FFFFFF"/>
              </a:solidFill>
              <a:latin typeface="Calibri"/>
              <a:ea typeface="맑은 고딕"/>
              <a:cs typeface="맑은 고딕"/>
            </a:endParaRPr>
          </a:p>
        </p:txBody>
      </p:sp>
      <p:sp>
        <p:nvSpPr>
          <p:cNvPr id="106" name="직사각형 4"/>
          <p:cNvSpPr/>
          <p:nvPr/>
        </p:nvSpPr>
        <p:spPr>
          <a:xfrm>
            <a:off x="7315200" y="-3"/>
            <a:ext cx="2438400" cy="160423"/>
          </a:xfrm>
          <a:prstGeom prst="rect">
            <a:avLst/>
          </a:prstGeom>
          <a:solidFill>
            <a:srgbClr val="B2B2B2">
              <a:alpha val="100000"/>
            </a:srgbClr>
          </a:solidFill>
          <a:ln w="19050" cap="flat" cmpd="sng" algn="ctr">
            <a:noFill/>
            <a:prstDash val="solid"/>
          </a:ln>
        </p:spPr>
        <p:txBody>
          <a:bodyPr anchor="ctr"/>
          <a:lstStyle/>
          <a:p>
            <a:pPr marL="0" indent="0" algn="ctr" defTabSz="914400" rtl="0" eaLnBrk="1" latinLnBrk="1" hangingPunct="1">
              <a:lnSpc>
                <a:spcPct val="100000"/>
              </a:lnSpc>
              <a:spcBef>
                <a:spcPct val="0"/>
              </a:spcBef>
              <a:spcAft>
                <a:spcPts val="0"/>
              </a:spcAft>
              <a:buNone/>
              <a:defRPr/>
            </a:pPr>
            <a:endParaRPr kumimoji="0" lang="ko-KR" altLang="en-US" sz="1800" b="0" i="0" u="none" strike="noStrike" kern="1200" cap="none" spc="0" normalizeH="0" baseline="0">
              <a:solidFill>
                <a:srgbClr val="FFFFFF"/>
              </a:solidFill>
              <a:latin typeface="Calibri"/>
              <a:ea typeface="맑은 고딕"/>
              <a:cs typeface="맑은 고딕"/>
            </a:endParaRPr>
          </a:p>
        </p:txBody>
      </p:sp>
      <p:sp>
        <p:nvSpPr>
          <p:cNvPr id="107" name="직사각형 5"/>
          <p:cNvSpPr/>
          <p:nvPr/>
        </p:nvSpPr>
        <p:spPr>
          <a:xfrm>
            <a:off x="9753600" y="-3"/>
            <a:ext cx="2438400" cy="160423"/>
          </a:xfrm>
          <a:prstGeom prst="rect">
            <a:avLst/>
          </a:prstGeom>
          <a:solidFill>
            <a:srgbClr val="B2B2B2">
              <a:alpha val="100000"/>
            </a:srgbClr>
          </a:solidFill>
          <a:ln w="19050" cap="flat" cmpd="sng" algn="ctr">
            <a:noFill/>
            <a:prstDash val="solid"/>
          </a:ln>
        </p:spPr>
        <p:txBody>
          <a:bodyPr anchor="ctr"/>
          <a:lstStyle/>
          <a:p>
            <a:pPr marL="0" indent="0" algn="ctr" defTabSz="914400" rtl="0" eaLnBrk="1" latinLnBrk="1" hangingPunct="1">
              <a:lnSpc>
                <a:spcPct val="100000"/>
              </a:lnSpc>
              <a:spcBef>
                <a:spcPct val="0"/>
              </a:spcBef>
              <a:spcAft>
                <a:spcPts val="0"/>
              </a:spcAft>
              <a:buNone/>
              <a:defRPr/>
            </a:pPr>
            <a:endParaRPr kumimoji="0" lang="ko-KR" altLang="en-US" sz="1800" b="0" i="0" u="none" strike="noStrike" kern="1200" cap="none" spc="0" normalizeH="0" baseline="0">
              <a:solidFill>
                <a:srgbClr val="FFFFFF"/>
              </a:solidFill>
              <a:latin typeface="Calibri"/>
              <a:ea typeface="맑은 고딕"/>
              <a:cs typeface="맑은 고딕"/>
            </a:endParaRPr>
          </a:p>
        </p:txBody>
      </p:sp>
      <p:sp>
        <p:nvSpPr>
          <p:cNvPr id="109" name="TextBox 108"/>
          <p:cNvSpPr txBox="1"/>
          <p:nvPr/>
        </p:nvSpPr>
        <p:spPr>
          <a:xfrm>
            <a:off x="718879" y="664819"/>
            <a:ext cx="3275828" cy="695351"/>
          </a:xfrm>
          <a:prstGeom prst="rect">
            <a:avLst/>
          </a:prstGeom>
        </p:spPr>
        <p:txBody>
          <a:bodyPr wrap="square">
            <a:spAutoFit/>
          </a:bodyPr>
          <a:lstStyle/>
          <a:p>
            <a:pPr marL="0" indent="0" algn="l" defTabSz="914400" rtl="0" eaLnBrk="1" latinLnBrk="1" hangingPunct="1">
              <a:lnSpc>
                <a:spcPct val="100000"/>
              </a:lnSpc>
              <a:spcBef>
                <a:spcPct val="0"/>
              </a:spcBef>
              <a:spcAft>
                <a:spcPts val="0"/>
              </a:spcAft>
              <a:buNone/>
              <a:defRPr/>
            </a:pPr>
            <a:r>
              <a:rPr kumimoji="0" lang="ko-KR" altLang="en-US" sz="4000" b="0" i="0" u="none" strike="noStrike" kern="1200" cap="none" spc="0" normalizeH="0" baseline="0">
                <a:solidFill>
                  <a:srgbClr val="F8B332"/>
                </a:solidFill>
                <a:latin typeface="Calibri"/>
                <a:ea typeface="맑은 고딕"/>
                <a:cs typeface="맑은 고딕"/>
              </a:rPr>
              <a:t>주요 기능</a:t>
            </a:r>
          </a:p>
        </p:txBody>
      </p:sp>
      <p:pic>
        <p:nvPicPr>
          <p:cNvPr id="39" name="Object 34"/>
          <p:cNvPicPr>
            <a:picLocks noChangeAspect="1"/>
          </p:cNvPicPr>
          <p:nvPr/>
        </p:nvPicPr>
        <p:blipFill rotWithShape="1">
          <a:blip r:embed="rId3"/>
          <a:stretch>
            <a:fillRect/>
          </a:stretch>
        </p:blipFill>
        <p:spPr>
          <a:xfrm>
            <a:off x="7347742" y="1642048"/>
            <a:ext cx="400000" cy="526984"/>
          </a:xfrm>
          <a:prstGeom prst="rect">
            <a:avLst/>
          </a:prstGeom>
        </p:spPr>
      </p:pic>
      <p:sp>
        <p:nvSpPr>
          <p:cNvPr id="40" name="TextBox 39"/>
          <p:cNvSpPr txBox="1"/>
          <p:nvPr/>
        </p:nvSpPr>
        <p:spPr>
          <a:xfrm>
            <a:off x="7763930" y="4961495"/>
            <a:ext cx="3209424" cy="905627"/>
          </a:xfrm>
          <a:prstGeom prst="rect">
            <a:avLst/>
          </a:prstGeom>
          <a:solidFill>
            <a:schemeClr val="lt1"/>
          </a:solidFill>
        </p:spPr>
        <p:txBody>
          <a:bodyPr wrap="square">
            <a:spAutoFit/>
          </a:bodyPr>
          <a:lstStyle/>
          <a:p>
            <a:pPr lvl="0">
              <a:defRPr/>
            </a:pPr>
            <a:r>
              <a:rPr lang="ko-KR" altLang="en-US" sz="1800">
                <a:latin typeface="+mn-ea"/>
                <a:ea typeface="+mn-ea"/>
              </a:rPr>
              <a:t>안드로이드에서 보낸 라이더</a:t>
            </a:r>
            <a:r>
              <a:rPr lang="en-US" altLang="ko-KR" sz="1800">
                <a:latin typeface="+mn-ea"/>
                <a:ea typeface="+mn-ea"/>
              </a:rPr>
              <a:t>ID</a:t>
            </a:r>
            <a:r>
              <a:rPr lang="ko-KR" altLang="en-US" sz="1800">
                <a:latin typeface="+mn-ea"/>
                <a:ea typeface="+mn-ea"/>
              </a:rPr>
              <a:t>와 경도</a:t>
            </a:r>
            <a:r>
              <a:rPr lang="en-US" altLang="ko-KR" sz="1800">
                <a:latin typeface="+mn-ea"/>
                <a:ea typeface="+mn-ea"/>
              </a:rPr>
              <a:t>,</a:t>
            </a:r>
            <a:r>
              <a:rPr lang="ko-KR" altLang="en-US" sz="1800">
                <a:latin typeface="+mn-ea"/>
                <a:ea typeface="+mn-ea"/>
              </a:rPr>
              <a:t> 위도 정보를 서버에 받아온다</a:t>
            </a:r>
            <a:r>
              <a:rPr lang="en-US" altLang="ko-KR" sz="1800">
                <a:latin typeface="+mn-ea"/>
                <a:ea typeface="+mn-ea"/>
              </a:rPr>
              <a:t>.</a:t>
            </a:r>
          </a:p>
        </p:txBody>
      </p:sp>
      <p:pic>
        <p:nvPicPr>
          <p:cNvPr id="48" name="Object 48"/>
          <p:cNvPicPr>
            <a:picLocks noChangeAspect="1"/>
          </p:cNvPicPr>
          <p:nvPr/>
        </p:nvPicPr>
        <p:blipFill rotWithShape="1">
          <a:blip r:embed="rId4">
            <a:duotone>
              <a:schemeClr val="accent2">
                <a:shade val="45000"/>
                <a:satMod val="135000"/>
              </a:schemeClr>
              <a:prstClr val="white"/>
            </a:duotone>
          </a:blip>
          <a:stretch>
            <a:fillRect/>
          </a:stretch>
        </p:blipFill>
        <p:spPr>
          <a:xfrm>
            <a:off x="2675243" y="2286189"/>
            <a:ext cx="1964714" cy="635616"/>
          </a:xfrm>
          <a:prstGeom prst="rect">
            <a:avLst/>
          </a:prstGeom>
        </p:spPr>
      </p:pic>
      <p:pic>
        <p:nvPicPr>
          <p:cNvPr id="110" name="그림 109"/>
          <p:cNvPicPr>
            <a:picLocks noChangeAspect="1"/>
          </p:cNvPicPr>
          <p:nvPr/>
        </p:nvPicPr>
        <p:blipFill rotWithShape="1">
          <a:blip r:embed="rId5"/>
          <a:stretch>
            <a:fillRect/>
          </a:stretch>
        </p:blipFill>
        <p:spPr>
          <a:xfrm>
            <a:off x="587417" y="4788242"/>
            <a:ext cx="5139723" cy="1524349"/>
          </a:xfrm>
          <a:prstGeom prst="rect">
            <a:avLst/>
          </a:prstGeom>
        </p:spPr>
      </p:pic>
      <p:pic>
        <p:nvPicPr>
          <p:cNvPr id="111" name="그림 110"/>
          <p:cNvPicPr>
            <a:picLocks noChangeAspect="1"/>
          </p:cNvPicPr>
          <p:nvPr/>
        </p:nvPicPr>
        <p:blipFill rotWithShape="1">
          <a:blip r:embed="rId6"/>
          <a:stretch>
            <a:fillRect/>
          </a:stretch>
        </p:blipFill>
        <p:spPr>
          <a:xfrm>
            <a:off x="587417" y="1313018"/>
            <a:ext cx="5139723" cy="3308754"/>
          </a:xfrm>
          <a:prstGeom prst="rect">
            <a:avLst/>
          </a:prstGeom>
        </p:spPr>
      </p:pic>
      <p:sp>
        <p:nvSpPr>
          <p:cNvPr id="113" name="직사각형 2"/>
          <p:cNvSpPr/>
          <p:nvPr/>
        </p:nvSpPr>
        <p:spPr>
          <a:xfrm>
            <a:off x="5859157" y="4621773"/>
            <a:ext cx="3894998" cy="160423"/>
          </a:xfrm>
          <a:prstGeom prst="rect">
            <a:avLst/>
          </a:prstGeom>
          <a:solidFill>
            <a:srgbClr val="F8B332">
              <a:alpha val="100000"/>
            </a:srgbClr>
          </a:solidFill>
          <a:ln w="19050" cap="flat" cmpd="sng" algn="ctr">
            <a:noFill/>
            <a:prstDash val="solid"/>
          </a:ln>
        </p:spPr>
        <p:txBody>
          <a:bodyPr anchor="ctr"/>
          <a:lstStyle/>
          <a:p>
            <a:pPr marL="0" indent="0" algn="ctr" defTabSz="914400" rtl="0" eaLnBrk="1" latinLnBrk="1" hangingPunct="1">
              <a:lnSpc>
                <a:spcPct val="100000"/>
              </a:lnSpc>
              <a:spcBef>
                <a:spcPct val="0"/>
              </a:spcBef>
              <a:spcAft>
                <a:spcPts val="0"/>
              </a:spcAft>
              <a:buNone/>
              <a:defRPr/>
            </a:pPr>
            <a:endParaRPr kumimoji="0" lang="ko-KR" altLang="en-US" sz="1800" b="0" i="0" u="none" strike="noStrike" kern="1200" cap="none" spc="0" normalizeH="0" baseline="0">
              <a:solidFill>
                <a:srgbClr val="FFFFFF"/>
              </a:solidFill>
              <a:latin typeface="Calibri"/>
              <a:ea typeface="맑은 고딕"/>
              <a:cs typeface="맑은 고딕"/>
            </a:endParaRPr>
          </a:p>
        </p:txBody>
      </p:sp>
      <p:sp>
        <p:nvSpPr>
          <p:cNvPr id="114" name="직사각형 3"/>
          <p:cNvSpPr/>
          <p:nvPr/>
        </p:nvSpPr>
        <p:spPr>
          <a:xfrm>
            <a:off x="9754154" y="4621773"/>
            <a:ext cx="2438400" cy="160423"/>
          </a:xfrm>
          <a:prstGeom prst="rect">
            <a:avLst/>
          </a:prstGeom>
          <a:solidFill>
            <a:srgbClr val="F8B332">
              <a:alpha val="100000"/>
            </a:srgbClr>
          </a:solidFill>
          <a:ln w="19050" cap="flat" cmpd="sng" algn="ctr">
            <a:noFill/>
            <a:prstDash val="solid"/>
          </a:ln>
        </p:spPr>
        <p:txBody>
          <a:bodyPr anchor="ctr"/>
          <a:lstStyle/>
          <a:p>
            <a:pPr marL="0" indent="0" algn="ctr" defTabSz="914400" rtl="0" eaLnBrk="1" latinLnBrk="1" hangingPunct="1">
              <a:lnSpc>
                <a:spcPct val="100000"/>
              </a:lnSpc>
              <a:spcBef>
                <a:spcPct val="0"/>
              </a:spcBef>
              <a:spcAft>
                <a:spcPts val="0"/>
              </a:spcAft>
              <a:buNone/>
              <a:defRPr/>
            </a:pPr>
            <a:endParaRPr kumimoji="0" lang="ko-KR" altLang="en-US" sz="1800" b="0" i="0" u="none" strike="noStrike" kern="1200" cap="none" spc="0" normalizeH="0" baseline="0">
              <a:solidFill>
                <a:srgbClr val="FFFFFF"/>
              </a:solidFill>
              <a:latin typeface="Calibri"/>
              <a:ea typeface="맑은 고딕"/>
              <a:cs typeface="맑은 고딕"/>
            </a:endParaRPr>
          </a:p>
        </p:txBody>
      </p:sp>
      <p:sp>
        <p:nvSpPr>
          <p:cNvPr id="115" name="직사각형 4"/>
          <p:cNvSpPr/>
          <p:nvPr/>
        </p:nvSpPr>
        <p:spPr>
          <a:xfrm>
            <a:off x="554" y="4627819"/>
            <a:ext cx="3420202" cy="160423"/>
          </a:xfrm>
          <a:prstGeom prst="rect">
            <a:avLst/>
          </a:prstGeom>
          <a:solidFill>
            <a:srgbClr val="B2B2B2">
              <a:alpha val="100000"/>
            </a:srgbClr>
          </a:solidFill>
          <a:ln w="19050" cap="flat" cmpd="sng" algn="ctr">
            <a:noFill/>
            <a:prstDash val="solid"/>
          </a:ln>
        </p:spPr>
        <p:txBody>
          <a:bodyPr anchor="ctr"/>
          <a:lstStyle/>
          <a:p>
            <a:pPr marL="0" indent="0" algn="ctr" defTabSz="914400" rtl="0" eaLnBrk="1" latinLnBrk="1" hangingPunct="1">
              <a:lnSpc>
                <a:spcPct val="100000"/>
              </a:lnSpc>
              <a:spcBef>
                <a:spcPct val="0"/>
              </a:spcBef>
              <a:spcAft>
                <a:spcPts val="0"/>
              </a:spcAft>
              <a:buNone/>
              <a:defRPr/>
            </a:pPr>
            <a:endParaRPr kumimoji="0" lang="ko-KR" altLang="en-US" sz="1800" b="0" i="0" u="none" strike="noStrike" kern="1200" cap="none" spc="0" normalizeH="0" baseline="0">
              <a:solidFill>
                <a:srgbClr val="FFFFFF"/>
              </a:solidFill>
              <a:latin typeface="Calibri"/>
              <a:ea typeface="맑은 고딕"/>
              <a:cs typeface="맑은 고딕"/>
            </a:endParaRPr>
          </a:p>
        </p:txBody>
      </p:sp>
      <p:sp>
        <p:nvSpPr>
          <p:cNvPr id="116" name="직사각형 5"/>
          <p:cNvSpPr/>
          <p:nvPr/>
        </p:nvSpPr>
        <p:spPr>
          <a:xfrm>
            <a:off x="3420757" y="4627819"/>
            <a:ext cx="2438400" cy="160423"/>
          </a:xfrm>
          <a:prstGeom prst="rect">
            <a:avLst/>
          </a:prstGeom>
          <a:solidFill>
            <a:srgbClr val="B2B2B2">
              <a:alpha val="100000"/>
            </a:srgbClr>
          </a:solidFill>
          <a:ln w="19050" cap="flat" cmpd="sng" algn="ctr">
            <a:noFill/>
            <a:prstDash val="solid"/>
          </a:ln>
        </p:spPr>
        <p:txBody>
          <a:bodyPr anchor="ctr"/>
          <a:lstStyle/>
          <a:p>
            <a:pPr marL="0" indent="0" algn="ctr" defTabSz="914400" rtl="0" eaLnBrk="1" latinLnBrk="1" hangingPunct="1">
              <a:lnSpc>
                <a:spcPct val="100000"/>
              </a:lnSpc>
              <a:spcBef>
                <a:spcPct val="0"/>
              </a:spcBef>
              <a:spcAft>
                <a:spcPts val="0"/>
              </a:spcAft>
              <a:buNone/>
              <a:defRPr/>
            </a:pPr>
            <a:endParaRPr kumimoji="0" lang="ko-KR" altLang="en-US" sz="1800" b="0" i="0" u="none" strike="noStrike" kern="1200" cap="none" spc="0" normalizeH="0" baseline="0">
              <a:solidFill>
                <a:srgbClr val="FFFFFF"/>
              </a:solidFill>
              <a:latin typeface="Calibri"/>
              <a:ea typeface="맑은 고딕"/>
              <a:cs typeface="맑은 고딕"/>
            </a:endParaRPr>
          </a:p>
        </p:txBody>
      </p:sp>
      <p:pic>
        <p:nvPicPr>
          <p:cNvPr id="117" name="Object 36"/>
          <p:cNvPicPr>
            <a:picLocks noChangeAspect="1"/>
          </p:cNvPicPr>
          <p:nvPr/>
        </p:nvPicPr>
        <p:blipFill rotWithShape="1">
          <a:blip r:embed="rId7"/>
          <a:stretch>
            <a:fillRect/>
          </a:stretch>
        </p:blipFill>
        <p:spPr>
          <a:xfrm>
            <a:off x="7315200" y="4887325"/>
            <a:ext cx="400000" cy="526984"/>
          </a:xfrm>
          <a:prstGeom prst="rect">
            <a:avLst/>
          </a:prstGeom>
        </p:spPr>
      </p:pic>
      <p:sp>
        <p:nvSpPr>
          <p:cNvPr id="118" name="TextBox 95"/>
          <p:cNvSpPr txBox="1"/>
          <p:nvPr/>
        </p:nvSpPr>
        <p:spPr>
          <a:xfrm>
            <a:off x="7747742" y="1642048"/>
            <a:ext cx="2901248" cy="1184972"/>
          </a:xfrm>
          <a:prstGeom prst="rect">
            <a:avLst/>
          </a:prstGeom>
          <a:noFill/>
        </p:spPr>
        <p:txBody>
          <a:bodyPr wrap="square">
            <a:spAutoFit/>
          </a:bodyPr>
          <a:lstStyle/>
          <a:p>
            <a:pPr marL="0" lvl="0" indent="0" algn="l" defTabSz="914400" rtl="0" eaLnBrk="1" latinLnBrk="1" hangingPunct="1">
              <a:lnSpc>
                <a:spcPct val="100000"/>
              </a:lnSpc>
              <a:spcBef>
                <a:spcPct val="0"/>
              </a:spcBef>
              <a:spcAft>
                <a:spcPts val="0"/>
              </a:spcAft>
              <a:buNone/>
              <a:defRPr/>
            </a:pPr>
            <a:r>
              <a:rPr kumimoji="0" lang="ko-KR" altLang="en-US" sz="1800" b="0" i="0" u="none" strike="noStrike" kern="1200" cap="none" spc="0" normalizeH="0" baseline="0">
                <a:solidFill>
                  <a:srgbClr val="000000"/>
                </a:solidFill>
                <a:latin typeface="Times New Roman"/>
                <a:ea typeface="맑은 고딕"/>
              </a:rPr>
              <a:t>AsyncTask를 상속한 </a:t>
            </a:r>
            <a:r>
              <a:rPr kumimoji="0" lang="en-US" altLang="ko-KR" sz="1800" b="0" i="0" u="none" strike="noStrike" kern="1200" cap="none" spc="0" normalizeH="0" baseline="0">
                <a:solidFill>
                  <a:srgbClr val="000000"/>
                </a:solidFill>
                <a:latin typeface="Times New Roman"/>
                <a:ea typeface="맑은 고딕"/>
              </a:rPr>
              <a:t>NetworkTask</a:t>
            </a:r>
            <a:r>
              <a:rPr kumimoji="0" lang="ko-KR" altLang="en-US" sz="1800" b="0" i="0" u="none" strike="noStrike" kern="1200" cap="none" spc="0" normalizeH="0" baseline="0">
                <a:solidFill>
                  <a:srgbClr val="000000"/>
                </a:solidFill>
                <a:latin typeface="Times New Roman"/>
                <a:ea typeface="맑은 고딕"/>
              </a:rPr>
              <a:t>를 통해 라이더의 </a:t>
            </a:r>
            <a:r>
              <a:rPr kumimoji="0" lang="en-US" altLang="ko-KR" sz="1800" b="0" i="0" u="none" strike="noStrike" kern="1200" cap="none" spc="0" normalizeH="0" baseline="0">
                <a:solidFill>
                  <a:srgbClr val="000000"/>
                </a:solidFill>
                <a:latin typeface="Times New Roman"/>
                <a:ea typeface="맑은 고딕"/>
              </a:rPr>
              <a:t>ID</a:t>
            </a:r>
            <a:r>
              <a:rPr kumimoji="0" lang="ko-KR" altLang="en-US" sz="1800" b="0" i="0" u="none" strike="noStrike" kern="1200" cap="none" spc="0" normalizeH="0" baseline="0">
                <a:solidFill>
                  <a:srgbClr val="000000"/>
                </a:solidFill>
                <a:latin typeface="Times New Roman"/>
                <a:ea typeface="맑은 고딕"/>
              </a:rPr>
              <a:t>와 실시간 경도</a:t>
            </a:r>
            <a:r>
              <a:rPr kumimoji="0" lang="en-US" altLang="ko-KR" sz="1800" b="0" i="0" u="none" strike="noStrike" kern="1200" cap="none" spc="0" normalizeH="0" baseline="0">
                <a:solidFill>
                  <a:srgbClr val="000000"/>
                </a:solidFill>
                <a:latin typeface="Times New Roman"/>
                <a:ea typeface="맑은 고딕"/>
              </a:rPr>
              <a:t>,</a:t>
            </a:r>
            <a:r>
              <a:rPr kumimoji="0" lang="ko-KR" altLang="en-US" sz="1800" b="0" i="0" u="none" strike="noStrike" kern="1200" cap="none" spc="0" normalizeH="0" baseline="0">
                <a:solidFill>
                  <a:srgbClr val="000000"/>
                </a:solidFill>
                <a:latin typeface="Times New Roman"/>
                <a:ea typeface="맑은 고딕"/>
              </a:rPr>
              <a:t> 위도 정보를 서버로 보낸다</a:t>
            </a:r>
            <a:r>
              <a:rPr kumimoji="0" lang="en-US" altLang="ko-KR" sz="1800" b="0" i="0" u="none" strike="noStrike" kern="1200" cap="none" spc="0" normalizeH="0" baseline="0">
                <a:solidFill>
                  <a:srgbClr val="000000"/>
                </a:solidFill>
                <a:latin typeface="Times New Roman"/>
                <a:ea typeface="맑은 고딕"/>
              </a:rPr>
              <a:t>.</a:t>
            </a:r>
          </a:p>
        </p:txBody>
      </p:sp>
    </p:spTree>
  </p:cSld>
  <p:clrMapOvr>
    <a:masterClrMapping/>
  </p:clrMapOvr>
  <mc:AlternateContent xmlns:mc="http://schemas.openxmlformats.org/markup-compatibility/2006" xmlns:p14="http://schemas.microsoft.com/office/powerpoint/2010/main">
    <mc:Choice Requires="p14">
      <p:transition/>
    </mc:Choice>
    <mc:Fallback xmlns="" xmlns:c="http://schemas.openxmlformats.org/drawingml/2006/chart" xmlns:dgm="http://schemas.openxmlformats.org/drawingml/2006/diagram" xmlns:dsp="http://schemas.microsoft.com/office/drawing/2008/diagram">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103" name="직사각형 1"/>
          <p:cNvSpPr/>
          <p:nvPr/>
        </p:nvSpPr>
        <p:spPr>
          <a:xfrm>
            <a:off x="0" y="-2"/>
            <a:ext cx="2438400" cy="160423"/>
          </a:xfrm>
          <a:prstGeom prst="rect">
            <a:avLst/>
          </a:prstGeom>
          <a:solidFill>
            <a:srgbClr val="F8B332">
              <a:alpha val="100000"/>
            </a:srgbClr>
          </a:solidFill>
          <a:ln w="19050" cap="flat" cmpd="sng" algn="ctr">
            <a:noFill/>
            <a:prstDash val="solid"/>
          </a:ln>
        </p:spPr>
        <p:txBody>
          <a:bodyPr anchor="ctr"/>
          <a:lstStyle/>
          <a:p>
            <a:pPr marL="0" indent="0" algn="ctr" defTabSz="914400" rtl="0" eaLnBrk="1" latinLnBrk="1" hangingPunct="1">
              <a:lnSpc>
                <a:spcPct val="100000"/>
              </a:lnSpc>
              <a:spcBef>
                <a:spcPct val="0"/>
              </a:spcBef>
              <a:spcAft>
                <a:spcPts val="0"/>
              </a:spcAft>
              <a:buNone/>
              <a:defRPr/>
            </a:pPr>
            <a:endParaRPr kumimoji="0" lang="ko-KR" altLang="en-US" sz="1800" b="0" i="0" u="none" strike="noStrike" kern="1200" cap="none" spc="0" normalizeH="0" baseline="0">
              <a:solidFill>
                <a:srgbClr val="FFFFFF"/>
              </a:solidFill>
              <a:latin typeface="Calibri"/>
              <a:ea typeface="맑은 고딕"/>
              <a:cs typeface="맑은 고딕"/>
            </a:endParaRPr>
          </a:p>
        </p:txBody>
      </p:sp>
      <p:sp>
        <p:nvSpPr>
          <p:cNvPr id="104" name="직사각형 2"/>
          <p:cNvSpPr/>
          <p:nvPr/>
        </p:nvSpPr>
        <p:spPr>
          <a:xfrm>
            <a:off x="2438400" y="-2"/>
            <a:ext cx="2438400" cy="160423"/>
          </a:xfrm>
          <a:prstGeom prst="rect">
            <a:avLst/>
          </a:prstGeom>
          <a:solidFill>
            <a:srgbClr val="F8B332">
              <a:alpha val="100000"/>
            </a:srgbClr>
          </a:solidFill>
          <a:ln w="19050" cap="flat" cmpd="sng" algn="ctr">
            <a:noFill/>
            <a:prstDash val="solid"/>
          </a:ln>
        </p:spPr>
        <p:txBody>
          <a:bodyPr anchor="ctr"/>
          <a:lstStyle/>
          <a:p>
            <a:pPr marL="0" indent="0" algn="ctr" defTabSz="914400" rtl="0" eaLnBrk="1" latinLnBrk="1" hangingPunct="1">
              <a:lnSpc>
                <a:spcPct val="100000"/>
              </a:lnSpc>
              <a:spcBef>
                <a:spcPct val="0"/>
              </a:spcBef>
              <a:spcAft>
                <a:spcPts val="0"/>
              </a:spcAft>
              <a:buNone/>
              <a:defRPr/>
            </a:pPr>
            <a:endParaRPr kumimoji="0" lang="ko-KR" altLang="en-US" sz="1800" b="0" i="0" u="none" strike="noStrike" kern="1200" cap="none" spc="0" normalizeH="0" baseline="0">
              <a:solidFill>
                <a:srgbClr val="FFFFFF"/>
              </a:solidFill>
              <a:latin typeface="Calibri"/>
              <a:ea typeface="맑은 고딕"/>
              <a:cs typeface="맑은 고딕"/>
            </a:endParaRPr>
          </a:p>
        </p:txBody>
      </p:sp>
      <p:sp>
        <p:nvSpPr>
          <p:cNvPr id="105" name="직사각형 3"/>
          <p:cNvSpPr/>
          <p:nvPr/>
        </p:nvSpPr>
        <p:spPr>
          <a:xfrm>
            <a:off x="4876800" y="-2"/>
            <a:ext cx="2438400" cy="160423"/>
          </a:xfrm>
          <a:prstGeom prst="rect">
            <a:avLst/>
          </a:prstGeom>
          <a:solidFill>
            <a:srgbClr val="F8B332">
              <a:alpha val="100000"/>
            </a:srgbClr>
          </a:solidFill>
          <a:ln w="19050" cap="flat" cmpd="sng" algn="ctr">
            <a:noFill/>
            <a:prstDash val="solid"/>
          </a:ln>
        </p:spPr>
        <p:txBody>
          <a:bodyPr anchor="ctr"/>
          <a:lstStyle/>
          <a:p>
            <a:pPr marL="0" indent="0" algn="ctr" defTabSz="914400" rtl="0" eaLnBrk="1" latinLnBrk="1" hangingPunct="1">
              <a:lnSpc>
                <a:spcPct val="100000"/>
              </a:lnSpc>
              <a:spcBef>
                <a:spcPct val="0"/>
              </a:spcBef>
              <a:spcAft>
                <a:spcPts val="0"/>
              </a:spcAft>
              <a:buNone/>
              <a:defRPr/>
            </a:pPr>
            <a:endParaRPr kumimoji="0" lang="ko-KR" altLang="en-US" sz="1800" b="0" i="0" u="none" strike="noStrike" kern="1200" cap="none" spc="0" normalizeH="0" baseline="0">
              <a:solidFill>
                <a:srgbClr val="FFFFFF"/>
              </a:solidFill>
              <a:latin typeface="Calibri"/>
              <a:ea typeface="맑은 고딕"/>
              <a:cs typeface="맑은 고딕"/>
            </a:endParaRPr>
          </a:p>
        </p:txBody>
      </p:sp>
      <p:sp>
        <p:nvSpPr>
          <p:cNvPr id="106" name="직사각형 4"/>
          <p:cNvSpPr/>
          <p:nvPr/>
        </p:nvSpPr>
        <p:spPr>
          <a:xfrm>
            <a:off x="7315200" y="-3"/>
            <a:ext cx="2438400" cy="160423"/>
          </a:xfrm>
          <a:prstGeom prst="rect">
            <a:avLst/>
          </a:prstGeom>
          <a:solidFill>
            <a:srgbClr val="B2B2B2">
              <a:alpha val="100000"/>
            </a:srgbClr>
          </a:solidFill>
          <a:ln w="19050" cap="flat" cmpd="sng" algn="ctr">
            <a:noFill/>
            <a:prstDash val="solid"/>
          </a:ln>
        </p:spPr>
        <p:txBody>
          <a:bodyPr anchor="ctr"/>
          <a:lstStyle/>
          <a:p>
            <a:pPr marL="0" indent="0" algn="ctr" defTabSz="914400" rtl="0" eaLnBrk="1" latinLnBrk="1" hangingPunct="1">
              <a:lnSpc>
                <a:spcPct val="100000"/>
              </a:lnSpc>
              <a:spcBef>
                <a:spcPct val="0"/>
              </a:spcBef>
              <a:spcAft>
                <a:spcPts val="0"/>
              </a:spcAft>
              <a:buNone/>
              <a:defRPr/>
            </a:pPr>
            <a:endParaRPr kumimoji="0" lang="ko-KR" altLang="en-US" sz="1800" b="0" i="0" u="none" strike="noStrike" kern="1200" cap="none" spc="0" normalizeH="0" baseline="0">
              <a:solidFill>
                <a:srgbClr val="FFFFFF"/>
              </a:solidFill>
              <a:latin typeface="Calibri"/>
              <a:ea typeface="맑은 고딕"/>
              <a:cs typeface="맑은 고딕"/>
            </a:endParaRPr>
          </a:p>
        </p:txBody>
      </p:sp>
      <p:sp>
        <p:nvSpPr>
          <p:cNvPr id="107" name="직사각형 5"/>
          <p:cNvSpPr/>
          <p:nvPr/>
        </p:nvSpPr>
        <p:spPr>
          <a:xfrm>
            <a:off x="9753600" y="-3"/>
            <a:ext cx="2438400" cy="160423"/>
          </a:xfrm>
          <a:prstGeom prst="rect">
            <a:avLst/>
          </a:prstGeom>
          <a:solidFill>
            <a:srgbClr val="B2B2B2">
              <a:alpha val="100000"/>
            </a:srgbClr>
          </a:solidFill>
          <a:ln w="19050" cap="flat" cmpd="sng" algn="ctr">
            <a:noFill/>
            <a:prstDash val="solid"/>
          </a:ln>
        </p:spPr>
        <p:txBody>
          <a:bodyPr anchor="ctr"/>
          <a:lstStyle/>
          <a:p>
            <a:pPr marL="0" indent="0" algn="ctr" defTabSz="914400" rtl="0" eaLnBrk="1" latinLnBrk="1" hangingPunct="1">
              <a:lnSpc>
                <a:spcPct val="100000"/>
              </a:lnSpc>
              <a:spcBef>
                <a:spcPct val="0"/>
              </a:spcBef>
              <a:spcAft>
                <a:spcPts val="0"/>
              </a:spcAft>
              <a:buNone/>
              <a:defRPr/>
            </a:pPr>
            <a:endParaRPr kumimoji="0" lang="ko-KR" altLang="en-US" sz="1800" b="0" i="0" u="none" strike="noStrike" kern="1200" cap="none" spc="0" normalizeH="0" baseline="0">
              <a:solidFill>
                <a:srgbClr val="FFFFFF"/>
              </a:solidFill>
              <a:latin typeface="Calibri"/>
              <a:ea typeface="맑은 고딕"/>
              <a:cs typeface="맑은 고딕"/>
            </a:endParaRPr>
          </a:p>
        </p:txBody>
      </p:sp>
      <p:sp>
        <p:nvSpPr>
          <p:cNvPr id="109" name="TextBox 108"/>
          <p:cNvSpPr txBox="1"/>
          <p:nvPr/>
        </p:nvSpPr>
        <p:spPr>
          <a:xfrm>
            <a:off x="718879" y="664819"/>
            <a:ext cx="3275828" cy="695351"/>
          </a:xfrm>
          <a:prstGeom prst="rect">
            <a:avLst/>
          </a:prstGeom>
        </p:spPr>
        <p:txBody>
          <a:bodyPr wrap="square">
            <a:spAutoFit/>
          </a:bodyPr>
          <a:lstStyle/>
          <a:p>
            <a:pPr marL="0" indent="0" algn="l" defTabSz="914400" rtl="0" eaLnBrk="1" latinLnBrk="1" hangingPunct="1">
              <a:lnSpc>
                <a:spcPct val="100000"/>
              </a:lnSpc>
              <a:spcBef>
                <a:spcPct val="0"/>
              </a:spcBef>
              <a:spcAft>
                <a:spcPts val="0"/>
              </a:spcAft>
              <a:buNone/>
              <a:defRPr/>
            </a:pPr>
            <a:r>
              <a:rPr kumimoji="0" lang="ko-KR" altLang="en-US" sz="4000" b="0" i="0" u="none" strike="noStrike" kern="1200" cap="none" spc="0" normalizeH="0" baseline="0">
                <a:solidFill>
                  <a:srgbClr val="F8B332"/>
                </a:solidFill>
                <a:latin typeface="Calibri"/>
                <a:ea typeface="맑은 고딕"/>
                <a:cs typeface="맑은 고딕"/>
              </a:rPr>
              <a:t>주요 기능</a:t>
            </a:r>
          </a:p>
        </p:txBody>
      </p:sp>
      <p:pic>
        <p:nvPicPr>
          <p:cNvPr id="39" name="Object 34"/>
          <p:cNvPicPr>
            <a:picLocks noChangeAspect="1"/>
          </p:cNvPicPr>
          <p:nvPr/>
        </p:nvPicPr>
        <p:blipFill rotWithShape="1">
          <a:blip r:embed="rId3"/>
          <a:stretch>
            <a:fillRect/>
          </a:stretch>
        </p:blipFill>
        <p:spPr>
          <a:xfrm>
            <a:off x="7347742" y="1642048"/>
            <a:ext cx="400000" cy="526984"/>
          </a:xfrm>
          <a:prstGeom prst="rect">
            <a:avLst/>
          </a:prstGeom>
        </p:spPr>
      </p:pic>
      <p:sp>
        <p:nvSpPr>
          <p:cNvPr id="114" name="직사각형 3"/>
          <p:cNvSpPr/>
          <p:nvPr/>
        </p:nvSpPr>
        <p:spPr>
          <a:xfrm>
            <a:off x="8252963" y="4325240"/>
            <a:ext cx="3939037" cy="160423"/>
          </a:xfrm>
          <a:prstGeom prst="rect">
            <a:avLst/>
          </a:prstGeom>
          <a:solidFill>
            <a:srgbClr val="F8B332">
              <a:alpha val="100000"/>
            </a:srgbClr>
          </a:solidFill>
          <a:ln w="19050" cap="flat" cmpd="sng" algn="ctr">
            <a:noFill/>
            <a:prstDash val="solid"/>
          </a:ln>
        </p:spPr>
        <p:txBody>
          <a:bodyPr anchor="ctr"/>
          <a:lstStyle/>
          <a:p>
            <a:pPr marL="0" indent="0" algn="ctr" defTabSz="914400" rtl="0" eaLnBrk="1" latinLnBrk="1" hangingPunct="1">
              <a:lnSpc>
                <a:spcPct val="100000"/>
              </a:lnSpc>
              <a:spcBef>
                <a:spcPct val="0"/>
              </a:spcBef>
              <a:spcAft>
                <a:spcPts val="0"/>
              </a:spcAft>
              <a:buNone/>
              <a:defRPr/>
            </a:pPr>
            <a:endParaRPr kumimoji="0" lang="ko-KR" altLang="en-US" sz="1800" b="0" i="0" u="none" strike="noStrike" kern="1200" cap="none" spc="0" normalizeH="0" baseline="0">
              <a:solidFill>
                <a:srgbClr val="FFFFFF"/>
              </a:solidFill>
              <a:latin typeface="Calibri"/>
              <a:ea typeface="맑은 고딕"/>
              <a:cs typeface="맑은 고딕"/>
            </a:endParaRPr>
          </a:p>
        </p:txBody>
      </p:sp>
      <p:sp>
        <p:nvSpPr>
          <p:cNvPr id="118" name="TextBox 95"/>
          <p:cNvSpPr txBox="1"/>
          <p:nvPr/>
        </p:nvSpPr>
        <p:spPr>
          <a:xfrm>
            <a:off x="7747742" y="1642048"/>
            <a:ext cx="2901248" cy="1184972"/>
          </a:xfrm>
          <a:prstGeom prst="rect">
            <a:avLst/>
          </a:prstGeom>
          <a:noFill/>
        </p:spPr>
        <p:txBody>
          <a:bodyPr wrap="square">
            <a:spAutoFit/>
          </a:bodyPr>
          <a:lstStyle/>
          <a:p>
            <a:pPr marL="0" lvl="0" indent="0" algn="l" defTabSz="914400" rtl="0" eaLnBrk="1" latinLnBrk="1" hangingPunct="1">
              <a:lnSpc>
                <a:spcPct val="100000"/>
              </a:lnSpc>
              <a:spcBef>
                <a:spcPct val="0"/>
              </a:spcBef>
              <a:spcAft>
                <a:spcPts val="0"/>
              </a:spcAft>
              <a:buNone/>
              <a:defRPr/>
            </a:pPr>
            <a:r>
              <a:rPr kumimoji="0" lang="ko-KR" altLang="en-US" sz="1800" b="0" i="0" u="none" strike="noStrike" kern="1200" cap="none" spc="0" normalizeH="0" baseline="0">
                <a:solidFill>
                  <a:srgbClr val="000000"/>
                </a:solidFill>
                <a:latin typeface="Times New Roman"/>
                <a:ea typeface="맑은 고딕"/>
              </a:rPr>
              <a:t>안드로이드에서 받아온 라이더의 </a:t>
            </a:r>
            <a:r>
              <a:rPr kumimoji="0" lang="en-US" altLang="ko-KR" sz="1800" b="0" i="0" u="none" strike="noStrike" kern="1200" cap="none" spc="0" normalizeH="0" baseline="0">
                <a:solidFill>
                  <a:srgbClr val="000000"/>
                </a:solidFill>
                <a:latin typeface="Times New Roman"/>
                <a:ea typeface="맑은 고딕"/>
              </a:rPr>
              <a:t>ID</a:t>
            </a:r>
            <a:r>
              <a:rPr kumimoji="0" lang="ko-KR" altLang="en-US" sz="1800" b="0" i="0" u="none" strike="noStrike" kern="1200" cap="none" spc="0" normalizeH="0" baseline="0">
                <a:solidFill>
                  <a:srgbClr val="000000"/>
                </a:solidFill>
                <a:latin typeface="Times New Roman"/>
                <a:ea typeface="맑은 고딕"/>
              </a:rPr>
              <a:t>와 실시간 위치정보를 </a:t>
            </a:r>
            <a:r>
              <a:rPr kumimoji="0" lang="en-US" altLang="ko-KR" sz="1800" b="0" i="0" u="none" strike="noStrike" kern="1200" cap="none" spc="0" normalizeH="0" baseline="0">
                <a:solidFill>
                  <a:srgbClr val="000000"/>
                </a:solidFill>
                <a:latin typeface="Times New Roman"/>
                <a:ea typeface="맑은 고딕"/>
              </a:rPr>
              <a:t>1</a:t>
            </a:r>
            <a:r>
              <a:rPr kumimoji="0" lang="ko-KR" altLang="en-US" sz="1800" b="0" i="0" u="none" strike="noStrike" kern="1200" cap="none" spc="0" normalizeH="0" baseline="0">
                <a:solidFill>
                  <a:srgbClr val="000000"/>
                </a:solidFill>
                <a:latin typeface="Times New Roman"/>
                <a:ea typeface="맑은 고딕"/>
              </a:rPr>
              <a:t>초단위로 데이터베이스에 등록한다</a:t>
            </a:r>
            <a:r>
              <a:rPr kumimoji="0" lang="en-US" altLang="ko-KR" sz="1800" b="0" i="0" u="none" strike="noStrike" kern="1200" cap="none" spc="0" normalizeH="0" baseline="0">
                <a:solidFill>
                  <a:srgbClr val="000000"/>
                </a:solidFill>
                <a:latin typeface="Times New Roman"/>
                <a:ea typeface="맑은 고딕"/>
              </a:rPr>
              <a:t>.</a:t>
            </a:r>
          </a:p>
        </p:txBody>
      </p:sp>
      <p:pic>
        <p:nvPicPr>
          <p:cNvPr id="119" name="그림 118"/>
          <p:cNvPicPr>
            <a:picLocks noChangeAspect="1"/>
          </p:cNvPicPr>
          <p:nvPr/>
        </p:nvPicPr>
        <p:blipFill rotWithShape="1">
          <a:blip r:embed="rId4"/>
          <a:stretch>
            <a:fillRect/>
          </a:stretch>
        </p:blipFill>
        <p:spPr>
          <a:xfrm>
            <a:off x="718879" y="3087222"/>
            <a:ext cx="6509084" cy="3238666"/>
          </a:xfrm>
          <a:prstGeom prst="rect">
            <a:avLst/>
          </a:prstGeom>
        </p:spPr>
      </p:pic>
      <p:pic>
        <p:nvPicPr>
          <p:cNvPr id="120" name="그림 119"/>
          <p:cNvPicPr>
            <a:picLocks noChangeAspect="1"/>
          </p:cNvPicPr>
          <p:nvPr/>
        </p:nvPicPr>
        <p:blipFill rotWithShape="1">
          <a:blip r:embed="rId5"/>
          <a:stretch>
            <a:fillRect/>
          </a:stretch>
        </p:blipFill>
        <p:spPr>
          <a:xfrm>
            <a:off x="718879" y="1247058"/>
            <a:ext cx="5905803" cy="1840163"/>
          </a:xfrm>
          <a:prstGeom prst="rect">
            <a:avLst/>
          </a:prstGeom>
        </p:spPr>
      </p:pic>
    </p:spTree>
  </p:cSld>
  <p:clrMapOvr>
    <a:masterClrMapping/>
  </p:clrMapOvr>
  <mc:AlternateContent xmlns:mc="http://schemas.openxmlformats.org/markup-compatibility/2006" xmlns:p14="http://schemas.microsoft.com/office/powerpoint/2010/main">
    <mc:Choice Requires="p14">
      <p:transition/>
    </mc:Choice>
    <mc:Fallback xmlns="" xmlns:c="http://schemas.openxmlformats.org/drawingml/2006/chart" xmlns:dgm="http://schemas.openxmlformats.org/drawingml/2006/diagram" xmlns:dsp="http://schemas.microsoft.com/office/drawing/2008/diagram">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그림 4"/>
          <p:cNvPicPr>
            <a:picLocks noChangeAspect="1"/>
          </p:cNvPicPr>
          <p:nvPr/>
        </p:nvPicPr>
        <p:blipFill rotWithShape="1">
          <a:blip r:embed="rId2"/>
          <a:srcRect/>
          <a:stretch>
            <a:fillRect/>
          </a:stretch>
        </p:blipFill>
        <p:spPr>
          <a:xfrm>
            <a:off x="3041196" y="0"/>
            <a:ext cx="9150804" cy="6858000"/>
          </a:xfrm>
          <a:prstGeom prst="rect">
            <a:avLst/>
          </a:prstGeom>
        </p:spPr>
      </p:pic>
      <p:cxnSp>
        <p:nvCxnSpPr>
          <p:cNvPr id="8" name="직선 연결선 7"/>
          <p:cNvCxnSpPr/>
          <p:nvPr/>
        </p:nvCxnSpPr>
        <p:spPr>
          <a:xfrm>
            <a:off x="0" y="4182782"/>
            <a:ext cx="3041196"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10" name="그룹 15"/>
          <p:cNvGrpSpPr/>
          <p:nvPr/>
        </p:nvGrpSpPr>
        <p:grpSpPr>
          <a:xfrm>
            <a:off x="448083" y="1483030"/>
            <a:ext cx="2145029" cy="1744040"/>
            <a:chOff x="5023484" y="2062312"/>
            <a:chExt cx="2145029" cy="1744040"/>
          </a:xfrm>
        </p:grpSpPr>
        <p:sp>
          <p:nvSpPr>
            <p:cNvPr id="11" name="TextBox 16"/>
            <p:cNvSpPr txBox="1"/>
            <p:nvPr/>
          </p:nvSpPr>
          <p:spPr>
            <a:xfrm>
              <a:off x="5096583" y="2062312"/>
              <a:ext cx="1999133" cy="905840"/>
            </a:xfrm>
            <a:prstGeom prst="rect">
              <a:avLst/>
            </a:prstGeom>
            <a:noFill/>
          </p:spPr>
          <p:txBody>
            <a:bodyPr wrap="none">
              <a:spAutoFit/>
            </a:bodyPr>
            <a:lstStyle/>
            <a:p>
              <a:pPr marL="0" lvl="0" indent="0" algn="l" defTabSz="914400" rtl="0" eaLnBrk="1" latinLnBrk="1" hangingPunct="1">
                <a:lnSpc>
                  <a:spcPct val="100000"/>
                </a:lnSpc>
                <a:spcBef>
                  <a:spcPct val="0"/>
                </a:spcBef>
                <a:spcAft>
                  <a:spcPts val="0"/>
                </a:spcAft>
                <a:buNone/>
                <a:defRPr/>
              </a:pPr>
              <a:r>
                <a:rPr kumimoji="0" lang="en-US" altLang="ko-KR" sz="5400" b="0" i="0" u="none" strike="noStrike" kern="1200" cap="none" spc="0" normalizeH="0" baseline="0">
                  <a:solidFill>
                    <a:srgbClr val="FFFFFF"/>
                  </a:solidFill>
                  <a:latin typeface="Calibri"/>
                </a:rPr>
                <a:t>Part 3.</a:t>
              </a:r>
            </a:p>
          </p:txBody>
        </p:sp>
        <p:sp>
          <p:nvSpPr>
            <p:cNvPr id="12" name="TextBox 17"/>
            <p:cNvSpPr txBox="1"/>
            <p:nvPr/>
          </p:nvSpPr>
          <p:spPr>
            <a:xfrm>
              <a:off x="5023484" y="3109226"/>
              <a:ext cx="2145029" cy="697126"/>
            </a:xfrm>
            <a:prstGeom prst="rect">
              <a:avLst/>
            </a:prstGeom>
            <a:noFill/>
          </p:spPr>
          <p:txBody>
            <a:bodyPr wrap="none">
              <a:spAutoFit/>
            </a:bodyPr>
            <a:lstStyle/>
            <a:p>
              <a:pPr marL="0" indent="0" algn="ctr" defTabSz="914400" rtl="0" eaLnBrk="1" latinLnBrk="1" hangingPunct="1">
                <a:lnSpc>
                  <a:spcPct val="100000"/>
                </a:lnSpc>
                <a:spcBef>
                  <a:spcPct val="0"/>
                </a:spcBef>
                <a:spcAft>
                  <a:spcPts val="0"/>
                </a:spcAft>
                <a:buNone/>
                <a:defRPr/>
              </a:pPr>
              <a:r>
                <a:rPr kumimoji="0" lang="ko-KR" altLang="en-US" sz="4000" b="0" i="0" u="none" strike="noStrike" kern="1200" cap="none" spc="-300" normalizeH="0" baseline="0">
                  <a:solidFill>
                    <a:srgbClr val="FFFFFF"/>
                  </a:solidFill>
                  <a:latin typeface="Calibri"/>
                  <a:ea typeface="맑은 고딕"/>
                  <a:cs typeface="맑은 고딕"/>
                </a:rPr>
                <a:t>기능 소개</a:t>
              </a:r>
            </a:p>
          </p:txBody>
        </p:sp>
      </p:grpSp>
      <p:sp>
        <p:nvSpPr>
          <p:cNvPr id="13" name="직사각형 14"/>
          <p:cNvSpPr/>
          <p:nvPr/>
        </p:nvSpPr>
        <p:spPr>
          <a:xfrm>
            <a:off x="0" y="0"/>
            <a:ext cx="12192000" cy="6858000"/>
          </a:xfrm>
          <a:prstGeom prst="rect">
            <a:avLst/>
          </a:prstGeom>
          <a:solidFill>
            <a:srgbClr val="000000">
              <a:alpha val="37000"/>
            </a:srgbClr>
          </a:solidFill>
          <a:ln w="19050" cap="flat" cmpd="sng" algn="ctr">
            <a:solidFill>
              <a:srgbClr val="475E9C">
                <a:alpha val="100000"/>
              </a:srgbClr>
            </a:solidFill>
            <a:prstDash val="solid"/>
          </a:ln>
        </p:spPr>
        <p:txBody>
          <a:bodyPr anchor="ctr"/>
          <a:lstStyle/>
          <a:p>
            <a:pPr marL="0" indent="0" algn="ctr" defTabSz="914400" rtl="0" eaLnBrk="1" latinLnBrk="1" hangingPunct="1">
              <a:lnSpc>
                <a:spcPct val="100000"/>
              </a:lnSpc>
              <a:spcBef>
                <a:spcPct val="0"/>
              </a:spcBef>
              <a:spcAft>
                <a:spcPts val="0"/>
              </a:spcAft>
              <a:buNone/>
              <a:defRPr/>
            </a:pPr>
            <a:endParaRPr kumimoji="0" lang="ko-KR" altLang="en-US" sz="1800" b="0" i="0" u="none" strike="noStrike" kern="1200" cap="none" spc="0" normalizeH="0" baseline="0">
              <a:solidFill>
                <a:srgbClr val="FFFFFF"/>
              </a:solidFill>
              <a:latin typeface="Calibri"/>
              <a:ea typeface="맑은 고딕"/>
              <a:cs typeface="맑은 고딕"/>
            </a:endParaRPr>
          </a:p>
        </p:txBody>
      </p:sp>
      <p:grpSp>
        <p:nvGrpSpPr>
          <p:cNvPr id="14" name="그룹 15"/>
          <p:cNvGrpSpPr/>
          <p:nvPr/>
        </p:nvGrpSpPr>
        <p:grpSpPr>
          <a:xfrm>
            <a:off x="5668084" y="2441464"/>
            <a:ext cx="1995730" cy="1747631"/>
            <a:chOff x="5096583" y="2062313"/>
            <a:chExt cx="1995730" cy="1747631"/>
          </a:xfrm>
        </p:grpSpPr>
        <p:sp>
          <p:nvSpPr>
            <p:cNvPr id="15" name="TextBox 16"/>
            <p:cNvSpPr txBox="1"/>
            <p:nvPr/>
          </p:nvSpPr>
          <p:spPr>
            <a:xfrm>
              <a:off x="5096583" y="2062313"/>
              <a:ext cx="1995730" cy="909431"/>
            </a:xfrm>
            <a:prstGeom prst="rect">
              <a:avLst/>
            </a:prstGeom>
            <a:noFill/>
          </p:spPr>
          <p:txBody>
            <a:bodyPr wrap="none">
              <a:spAutoFit/>
            </a:bodyPr>
            <a:lstStyle/>
            <a:p>
              <a:pPr marL="0" lvl="0" indent="0" algn="l" defTabSz="914400" rtl="0" eaLnBrk="1" latinLnBrk="1" hangingPunct="1">
                <a:lnSpc>
                  <a:spcPct val="100000"/>
                </a:lnSpc>
                <a:spcBef>
                  <a:spcPct val="0"/>
                </a:spcBef>
                <a:spcAft>
                  <a:spcPts val="0"/>
                </a:spcAft>
                <a:buNone/>
                <a:defRPr/>
              </a:pPr>
              <a:r>
                <a:rPr kumimoji="0" lang="en-US" altLang="ko-KR" sz="5400" b="0" i="0" u="none" strike="noStrike" kern="1200" cap="none" spc="0" normalizeH="0" baseline="0">
                  <a:solidFill>
                    <a:srgbClr val="FFFFFF"/>
                  </a:solidFill>
                  <a:latin typeface="Calibri"/>
                </a:rPr>
                <a:t>Part 4.</a:t>
              </a:r>
            </a:p>
          </p:txBody>
        </p:sp>
        <p:sp>
          <p:nvSpPr>
            <p:cNvPr id="16" name="TextBox 17"/>
            <p:cNvSpPr txBox="1"/>
            <p:nvPr/>
          </p:nvSpPr>
          <p:spPr>
            <a:xfrm>
              <a:off x="5490209" y="3109227"/>
              <a:ext cx="1125855" cy="700717"/>
            </a:xfrm>
            <a:prstGeom prst="rect">
              <a:avLst/>
            </a:prstGeom>
            <a:noFill/>
          </p:spPr>
          <p:txBody>
            <a:bodyPr wrap="none">
              <a:spAutoFit/>
            </a:bodyPr>
            <a:lstStyle/>
            <a:p>
              <a:pPr marL="0" indent="0" algn="ctr" defTabSz="914400" rtl="0" eaLnBrk="1" latinLnBrk="1" hangingPunct="1">
                <a:lnSpc>
                  <a:spcPct val="100000"/>
                </a:lnSpc>
                <a:spcBef>
                  <a:spcPct val="0"/>
                </a:spcBef>
                <a:spcAft>
                  <a:spcPts val="0"/>
                </a:spcAft>
                <a:buNone/>
                <a:defRPr/>
              </a:pPr>
              <a:r>
                <a:rPr kumimoji="0" lang="ko-KR" altLang="en-US" sz="4000" b="0" i="0" u="none" strike="noStrike" kern="1200" cap="none" spc="-300" normalizeH="0" baseline="0">
                  <a:solidFill>
                    <a:srgbClr val="FFFFFF"/>
                  </a:solidFill>
                  <a:latin typeface="Calibri"/>
                  <a:ea typeface="맑은 고딕"/>
                  <a:cs typeface="맑은 고딕"/>
                </a:rPr>
                <a:t>후기</a:t>
              </a:r>
            </a:p>
          </p:txBody>
        </p:sp>
      </p:grpSp>
      <p:pic>
        <p:nvPicPr>
          <p:cNvPr id="17" name="Picture 2" descr="êµ¬ë°íë§ pngì ëí ì´ë¯¸ì§ ê²ìê²°ê³¼"/>
          <p:cNvPicPr>
            <a:picLocks noChangeAspect="1" noChangeArrowheads="1"/>
          </p:cNvPicPr>
          <p:nvPr/>
        </p:nvPicPr>
        <p:blipFill rotWithShape="1">
          <a:blip r:embed="rId3"/>
          <a:srcRect/>
          <a:stretch>
            <a:fillRect/>
          </a:stretch>
        </p:blipFill>
        <p:spPr>
          <a:xfrm>
            <a:off x="0" y="4189094"/>
            <a:ext cx="3041196" cy="2271441"/>
          </a:xfrm>
          <a:prstGeom prst="rect">
            <a:avLst/>
          </a:prstGeom>
          <a:noFill/>
        </p:spPr>
      </p:pic>
    </p:spTree>
  </p:cSld>
  <p:clrMapOvr>
    <a:masterClrMapping/>
  </p:clrMapOvr>
  <mc:AlternateContent xmlns:mc="http://schemas.openxmlformats.org/markup-compatibility/2006" xmlns:p14="http://schemas.microsoft.com/office/powerpoint/2010/main">
    <mc:Choice Requires="p14">
      <p:transition spd="slow">
        <p:fade/>
      </p:transition>
    </mc:Choice>
    <mc:Fallback xmlns="" xmlns:c="http://schemas.openxmlformats.org/drawingml/2006/chart" xmlns:dgm="http://schemas.openxmlformats.org/drawingml/2006/diagram" xmlns:dsp="http://schemas.microsoft.com/office/drawing/2008/diagram">
      <p:transition xmlns:mc="http://schemas.openxmlformats.org/markup-compatibility/2006" xmlns:hp="http://schemas.haansoft.com/office/presentation/8.0" spd="med" mc:Ignorable="hp" hp:hslDur="1000">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직사각형 2"/>
          <p:cNvSpPr/>
          <p:nvPr/>
        </p:nvSpPr>
        <p:spPr>
          <a:xfrm>
            <a:off x="0" y="0"/>
            <a:ext cx="3449411" cy="6858000"/>
          </a:xfrm>
          <a:prstGeom prst="rect">
            <a:avLst/>
          </a:prstGeom>
          <a:solidFill>
            <a:srgbClr val="FF843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1" name="그림 47"/>
          <p:cNvPicPr>
            <a:picLocks noChangeAspect="1"/>
          </p:cNvPicPr>
          <p:nvPr/>
        </p:nvPicPr>
        <p:blipFill rotWithShape="1">
          <a:blip r:embed="rId2"/>
          <a:stretch>
            <a:fillRect/>
          </a:stretch>
        </p:blipFill>
        <p:spPr>
          <a:xfrm>
            <a:off x="2105924" y="3880119"/>
            <a:ext cx="2119150" cy="2119150"/>
          </a:xfrm>
          <a:prstGeom prst="rect">
            <a:avLst/>
          </a:prstGeom>
        </p:spPr>
      </p:pic>
      <p:pic>
        <p:nvPicPr>
          <p:cNvPr id="13" name="그림 49"/>
          <p:cNvPicPr>
            <a:picLocks noChangeAspect="1"/>
          </p:cNvPicPr>
          <p:nvPr/>
        </p:nvPicPr>
        <p:blipFill rotWithShape="1">
          <a:blip r:embed="rId3"/>
          <a:stretch>
            <a:fillRect/>
          </a:stretch>
        </p:blipFill>
        <p:spPr>
          <a:xfrm>
            <a:off x="1445759" y="859330"/>
            <a:ext cx="2126173" cy="2126173"/>
          </a:xfrm>
          <a:prstGeom prst="rect">
            <a:avLst/>
          </a:prstGeom>
        </p:spPr>
      </p:pic>
      <p:sp>
        <p:nvSpPr>
          <p:cNvPr id="19" name="타원 18"/>
          <p:cNvSpPr/>
          <p:nvPr/>
        </p:nvSpPr>
        <p:spPr>
          <a:xfrm>
            <a:off x="6023202" y="3533775"/>
            <a:ext cx="91848" cy="98651"/>
          </a:xfrm>
          <a:prstGeom prst="ellipse">
            <a:avLst/>
          </a:prstGeom>
          <a:solidFill>
            <a:schemeClr val="accent3"/>
          </a:solidFill>
          <a:ln w="12700">
            <a:solidFill>
              <a:schemeClr val="dk1"/>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22" name="타원 21"/>
          <p:cNvSpPr/>
          <p:nvPr/>
        </p:nvSpPr>
        <p:spPr>
          <a:xfrm>
            <a:off x="6254058" y="3533775"/>
            <a:ext cx="91848" cy="98651"/>
          </a:xfrm>
          <a:prstGeom prst="ellipse">
            <a:avLst/>
          </a:prstGeom>
          <a:solidFill>
            <a:schemeClr val="accent2">
              <a:alpha val="100000"/>
            </a:schemeClr>
          </a:solidFill>
          <a:ln w="12700" cap="flat" cmpd="sng" algn="ctr">
            <a:solidFill>
              <a:schemeClr val="dk1">
                <a:alpha val="100000"/>
              </a:schemeClr>
            </a:solidFill>
            <a:prstDash val="solid"/>
          </a:ln>
        </p:spPr>
        <p:txBody>
          <a:bodyPr anchor="ctr"/>
          <a:lstStyle/>
          <a:p>
            <a:pPr marL="0" indent="0" algn="ctr" defTabSz="914400" rtl="0" eaLnBrk="1" latinLnBrk="1" hangingPunct="1">
              <a:lnSpc>
                <a:spcPct val="100000"/>
              </a:lnSpc>
              <a:spcBef>
                <a:spcPct val="0"/>
              </a:spcBef>
              <a:spcAft>
                <a:spcPts val="0"/>
              </a:spcAft>
              <a:buNone/>
              <a:defRPr/>
            </a:pPr>
            <a:endParaRPr kumimoji="0" lang="ko-KR" altLang="en-US" sz="1800" b="0" i="0" u="none" strike="noStrike" kern="1200" cap="none" spc="0" normalizeH="0" baseline="0">
              <a:solidFill>
                <a:srgbClr val="FFFFFF"/>
              </a:solidFill>
              <a:latin typeface="Calibri"/>
              <a:ea typeface="맑은 고딕"/>
              <a:cs typeface="맑은 고딕"/>
            </a:endParaRPr>
          </a:p>
        </p:txBody>
      </p:sp>
      <p:sp>
        <p:nvSpPr>
          <p:cNvPr id="23" name="TextBox 22"/>
          <p:cNvSpPr txBox="1"/>
          <p:nvPr/>
        </p:nvSpPr>
        <p:spPr>
          <a:xfrm>
            <a:off x="4152900" y="971550"/>
            <a:ext cx="2266950" cy="541020"/>
          </a:xfrm>
          <a:prstGeom prst="rect">
            <a:avLst/>
          </a:prstGeom>
          <a:ln w="12700">
            <a:solidFill>
              <a:srgbClr val="F9B943"/>
            </a:solidFill>
          </a:ln>
        </p:spPr>
        <p:txBody>
          <a:bodyPr wrap="square">
            <a:spAutoFit/>
          </a:bodyPr>
          <a:lstStyle/>
          <a:p>
            <a:pPr>
              <a:defRPr/>
            </a:pPr>
            <a:r>
              <a:rPr lang="ko-KR" altLang="en-US" sz="3000" b="1"/>
              <a:t>김용훈</a:t>
            </a:r>
          </a:p>
        </p:txBody>
      </p:sp>
      <p:sp>
        <p:nvSpPr>
          <p:cNvPr id="24" name="TextBox 23"/>
          <p:cNvSpPr txBox="1"/>
          <p:nvPr/>
        </p:nvSpPr>
        <p:spPr>
          <a:xfrm>
            <a:off x="4591050" y="1659479"/>
            <a:ext cx="5746751" cy="1577116"/>
          </a:xfrm>
          <a:prstGeom prst="rect">
            <a:avLst/>
          </a:prstGeom>
        </p:spPr>
        <p:txBody>
          <a:bodyPr vert="horz" wrap="square" lIns="91440" tIns="45720" rIns="91440" bIns="45720" anchor="t">
            <a:spAutoFit/>
          </a:bodyPr>
          <a:lstStyle/>
          <a:p>
            <a:pPr>
              <a:lnSpc>
                <a:spcPct val="130000"/>
              </a:lnSpc>
              <a:spcBef>
                <a:spcPts val="0"/>
              </a:spcBef>
              <a:defRPr/>
            </a:pPr>
            <a:r>
              <a:rPr lang="ko-KR" altLang="en-US" sz="1500" b="1">
                <a:solidFill>
                  <a:srgbClr val="808080"/>
                </a:solidFill>
              </a:rPr>
              <a:t>  혼자 개발을 하던 페이지가 계속 오류가 발생해서 하루 동안 계속 잡고 있었는데 팀원들과 함께 같이 머리를 맞대어 해결을 하니 짧은 시간안에 해결하는 것이 가능했고, 개발하는 것은 혼자보다 동료와 함께 피드백을 주고 받는 것이 중요한 것임을 느꼈습니다.</a:t>
            </a:r>
          </a:p>
          <a:p>
            <a:pPr>
              <a:lnSpc>
                <a:spcPct val="130000"/>
              </a:lnSpc>
              <a:spcBef>
                <a:spcPts val="0"/>
              </a:spcBef>
              <a:defRPr/>
            </a:pPr>
            <a:endParaRPr lang="ko-KR" altLang="en-US" sz="1500" b="1">
              <a:solidFill>
                <a:srgbClr val="808080"/>
              </a:solidFill>
            </a:endParaRPr>
          </a:p>
        </p:txBody>
      </p:sp>
      <p:sp>
        <p:nvSpPr>
          <p:cNvPr id="25" name="TextBox 24"/>
          <p:cNvSpPr txBox="1"/>
          <p:nvPr/>
        </p:nvSpPr>
        <p:spPr>
          <a:xfrm>
            <a:off x="5035550" y="4540672"/>
            <a:ext cx="5746751" cy="2305898"/>
          </a:xfrm>
          <a:prstGeom prst="rect">
            <a:avLst/>
          </a:prstGeom>
        </p:spPr>
        <p:txBody>
          <a:bodyPr vert="horz" wrap="square" lIns="91440" tIns="45720" rIns="91440" bIns="45720" anchor="t">
            <a:spAutoFit/>
          </a:bodyPr>
          <a:lstStyle/>
          <a:p>
            <a:pPr defTabSz="914400">
              <a:lnSpc>
                <a:spcPct val="130000"/>
              </a:lnSpc>
              <a:spcBef>
                <a:spcPts val="0"/>
              </a:spcBef>
              <a:buNone/>
              <a:defRPr/>
            </a:pPr>
            <a:r>
              <a:rPr lang="ko-KR" altLang="en-US" sz="1400" b="1">
                <a:solidFill>
                  <a:srgbClr val="808080"/>
                </a:solidFill>
              </a:rPr>
              <a:t>팀 프로젝트로 진행을 하다보니 팀원들과의 소통과 호흡이 정말 중요하다는 생각이 많이 들었던 시간이었습니다. 각자의 역할을 진행하다가 자신의 주관이 주입되어 필요없는 요소들을 제작하기도 하였고 다시 수정하는 과정까지 겪으면서 소통이 없고 호흡이 맞지 않으면 아무리 개개인의 역량이 좋다 하더라도 품질이 좋지 않을 것이라는게 느껴졌습니다. 촉박한 시간때문에 새로 배워 적용하는 기술들을 완성할 수 있을지 걱정했는데 모두 책임감과 끈기로 임하는 모습에 개발은 혼자 할수 없다는 것을 깨달은 소중한 시간이 된거 같습니다.</a:t>
            </a:r>
          </a:p>
        </p:txBody>
      </p:sp>
      <p:sp>
        <p:nvSpPr>
          <p:cNvPr id="26" name="TextBox 25"/>
          <p:cNvSpPr txBox="1"/>
          <p:nvPr/>
        </p:nvSpPr>
        <p:spPr>
          <a:xfrm>
            <a:off x="4711699" y="3880119"/>
            <a:ext cx="2266950" cy="547101"/>
          </a:xfrm>
          <a:prstGeom prst="rect">
            <a:avLst/>
          </a:prstGeom>
          <a:ln w="12700">
            <a:solidFill>
              <a:srgbClr val="F9B943">
                <a:alpha val="100000"/>
              </a:srgbClr>
            </a:solidFill>
          </a:ln>
        </p:spPr>
        <p:txBody>
          <a:bodyPr wrap="square">
            <a:spAutoFit/>
          </a:bodyPr>
          <a:lstStyle/>
          <a:p>
            <a:pPr marL="0" indent="0" algn="l" defTabSz="914400" rtl="0" eaLnBrk="1" latinLnBrk="1" hangingPunct="1">
              <a:lnSpc>
                <a:spcPct val="100000"/>
              </a:lnSpc>
              <a:spcBef>
                <a:spcPct val="0"/>
              </a:spcBef>
              <a:spcAft>
                <a:spcPts val="0"/>
              </a:spcAft>
              <a:buNone/>
              <a:defRPr/>
            </a:pPr>
            <a:r>
              <a:rPr kumimoji="0" lang="ko-KR" altLang="en-US" sz="3000" b="1" i="0" u="none" strike="noStrike" kern="1200" cap="none" spc="0" normalizeH="0" baseline="0">
                <a:solidFill>
                  <a:srgbClr val="000000"/>
                </a:solidFill>
                <a:latin typeface="Calibri"/>
                <a:ea typeface="맑은 고딕"/>
                <a:cs typeface="맑은 고딕"/>
              </a:rPr>
              <a:t>송영권</a:t>
            </a:r>
          </a:p>
        </p:txBody>
      </p:sp>
    </p:spTree>
  </p:cSld>
  <p:clrMapOvr>
    <a:masterClrMapping/>
  </p:clrMapOvr>
  <mc:AlternateContent xmlns:mc="http://schemas.openxmlformats.org/markup-compatibility/2006" xmlns:p14="http://schemas.microsoft.com/office/powerpoint/2010/main">
    <mc:Choice Requires="p14">
      <p:transition spd="slow">
        <p:fade/>
      </p:transition>
    </mc:Choice>
    <mc:Fallback xmlns="" xmlns:c="http://schemas.openxmlformats.org/drawingml/2006/chart" xmlns:dgm="http://schemas.openxmlformats.org/drawingml/2006/diagram" xmlns:dsp="http://schemas.microsoft.com/office/drawing/2008/diagram">
      <p:transition xmlns:mc="http://schemas.openxmlformats.org/markup-compatibility/2006" xmlns:hp="http://schemas.haansoft.com/office/presentation/8.0" spd="med" mc:Ignorable="hp" hp:hslDur="100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B8B8B8">
            <a:alpha val="25000"/>
          </a:srgbClr>
        </a:solidFill>
        <a:effectLst/>
      </p:bgPr>
    </p:bg>
    <p:spTree>
      <p:nvGrpSpPr>
        <p:cNvPr id="1" name=""/>
        <p:cNvGrpSpPr/>
        <p:nvPr/>
      </p:nvGrpSpPr>
      <p:grpSpPr>
        <a:xfrm>
          <a:off x="0" y="0"/>
          <a:ext cx="0" cy="0"/>
          <a:chOff x="0" y="0"/>
          <a:chExt cx="0" cy="0"/>
        </a:xfrm>
      </p:grpSpPr>
      <p:sp>
        <p:nvSpPr>
          <p:cNvPr id="2" name="직사각형 1"/>
          <p:cNvSpPr/>
          <p:nvPr/>
        </p:nvSpPr>
        <p:spPr>
          <a:xfrm>
            <a:off x="0" y="-2"/>
            <a:ext cx="2438400" cy="160423"/>
          </a:xfrm>
          <a:prstGeom prst="rect">
            <a:avLst/>
          </a:prstGeom>
          <a:solidFill>
            <a:srgbClr val="F8B33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3" name="직사각형 2"/>
          <p:cNvSpPr/>
          <p:nvPr/>
        </p:nvSpPr>
        <p:spPr>
          <a:xfrm>
            <a:off x="2438400" y="-2"/>
            <a:ext cx="2438400" cy="160423"/>
          </a:xfrm>
          <a:prstGeom prst="rect">
            <a:avLst/>
          </a:prstGeom>
          <a:solidFill>
            <a:srgbClr val="F8B33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4" name="직사각형 3"/>
          <p:cNvSpPr/>
          <p:nvPr/>
        </p:nvSpPr>
        <p:spPr>
          <a:xfrm>
            <a:off x="4876800" y="-2"/>
            <a:ext cx="2438400" cy="160423"/>
          </a:xfrm>
          <a:prstGeom prst="rect">
            <a:avLst/>
          </a:prstGeom>
          <a:solidFill>
            <a:srgbClr val="F8B33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5" name="직사각형 4"/>
          <p:cNvSpPr/>
          <p:nvPr/>
        </p:nvSpPr>
        <p:spPr>
          <a:xfrm>
            <a:off x="7315200" y="-3"/>
            <a:ext cx="2438400" cy="1604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6" name="직사각형 5"/>
          <p:cNvSpPr/>
          <p:nvPr/>
        </p:nvSpPr>
        <p:spPr>
          <a:xfrm>
            <a:off x="9753600" y="-3"/>
            <a:ext cx="2438400" cy="1604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8" name="TextBox 7"/>
          <p:cNvSpPr txBox="1"/>
          <p:nvPr/>
        </p:nvSpPr>
        <p:spPr>
          <a:xfrm>
            <a:off x="160421" y="304800"/>
            <a:ext cx="235819" cy="338554"/>
          </a:xfrm>
          <a:prstGeom prst="rect">
            <a:avLst/>
          </a:prstGeom>
          <a:noFill/>
        </p:spPr>
        <p:txBody>
          <a:bodyPr wrap="none">
            <a:spAutoFit/>
          </a:bodyPr>
          <a:lstStyle/>
          <a:p>
            <a:pPr lvl="0">
              <a:defRPr/>
            </a:pPr>
            <a:endParaRPr lang="en-US" altLang="ko-KR" sz="1600">
              <a:solidFill>
                <a:schemeClr val="accent2"/>
              </a:solidFill>
              <a:latin typeface="+mj-lt"/>
            </a:endParaRPr>
          </a:p>
        </p:txBody>
      </p:sp>
      <p:sp>
        <p:nvSpPr>
          <p:cNvPr id="9" name="TextBox 8"/>
          <p:cNvSpPr txBox="1"/>
          <p:nvPr/>
        </p:nvSpPr>
        <p:spPr>
          <a:xfrm>
            <a:off x="1061630" y="320188"/>
            <a:ext cx="3116035" cy="646331"/>
          </a:xfrm>
          <a:prstGeom prst="rect">
            <a:avLst/>
          </a:prstGeom>
          <a:noFill/>
        </p:spPr>
        <p:txBody>
          <a:bodyPr wrap="none">
            <a:spAutoFit/>
          </a:bodyPr>
          <a:lstStyle/>
          <a:p>
            <a:pPr lvl="0">
              <a:defRPr/>
            </a:pPr>
            <a:r>
              <a:rPr lang="en-US" altLang="ko-KR" sz="3600">
                <a:solidFill>
                  <a:schemeClr val="accent2"/>
                </a:solidFill>
              </a:rPr>
              <a:t>TEAM MEMBER</a:t>
            </a:r>
          </a:p>
        </p:txBody>
      </p:sp>
      <p:cxnSp>
        <p:nvCxnSpPr>
          <p:cNvPr id="11" name="직선 연결선 10"/>
          <p:cNvCxnSpPr/>
          <p:nvPr/>
        </p:nvCxnSpPr>
        <p:spPr>
          <a:xfrm>
            <a:off x="1061630" y="1097280"/>
            <a:ext cx="11130370" cy="0"/>
          </a:xfrm>
          <a:prstGeom prst="line">
            <a:avLst/>
          </a:prstGeom>
          <a:ln>
            <a:solidFill>
              <a:srgbClr val="F8B332"/>
            </a:solidFill>
          </a:ln>
        </p:spPr>
        <p:style>
          <a:lnRef idx="1">
            <a:schemeClr val="accent1"/>
          </a:lnRef>
          <a:fillRef idx="0">
            <a:schemeClr val="accent1"/>
          </a:fillRef>
          <a:effectRef idx="0">
            <a:schemeClr val="accent1"/>
          </a:effectRef>
          <a:fontRef idx="minor">
            <a:schemeClr val="tx1"/>
          </a:fontRef>
        </p:style>
      </p:cxnSp>
      <p:cxnSp>
        <p:nvCxnSpPr>
          <p:cNvPr id="21" name="직선 연결선 20"/>
          <p:cNvCxnSpPr/>
          <p:nvPr/>
        </p:nvCxnSpPr>
        <p:spPr>
          <a:xfrm>
            <a:off x="0" y="3897637"/>
            <a:ext cx="12192000" cy="0"/>
          </a:xfrm>
          <a:prstGeom prst="line">
            <a:avLst/>
          </a:prstGeom>
          <a:ln w="57150">
            <a:solidFill>
              <a:srgbClr val="F8B332"/>
            </a:solidFill>
          </a:ln>
        </p:spPr>
        <p:style>
          <a:lnRef idx="1">
            <a:schemeClr val="accent1"/>
          </a:lnRef>
          <a:fillRef idx="0">
            <a:schemeClr val="accent1"/>
          </a:fillRef>
          <a:effectRef idx="0">
            <a:schemeClr val="accent1"/>
          </a:effectRef>
          <a:fontRef idx="minor">
            <a:schemeClr val="tx1"/>
          </a:fontRef>
        </p:style>
      </p:cxnSp>
      <p:cxnSp>
        <p:nvCxnSpPr>
          <p:cNvPr id="36" name="직선 연결선 35"/>
          <p:cNvCxnSpPr/>
          <p:nvPr/>
        </p:nvCxnSpPr>
        <p:spPr>
          <a:xfrm>
            <a:off x="668285" y="1659140"/>
            <a:ext cx="0" cy="144000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37" name="직선 연결선 35"/>
          <p:cNvCxnSpPr/>
          <p:nvPr/>
        </p:nvCxnSpPr>
        <p:spPr>
          <a:xfrm>
            <a:off x="4312039" y="1718887"/>
            <a:ext cx="0" cy="1440000"/>
          </a:xfrm>
          <a:prstGeom prst="line">
            <a:avLst/>
          </a:prstGeom>
          <a:noFill/>
          <a:ln w="12700" cap="flat" cmpd="sng" algn="ctr">
            <a:solidFill>
              <a:srgbClr val="B2B2B2">
                <a:alpha val="100000"/>
              </a:srgbClr>
            </a:solidFill>
            <a:prstDash val="solid"/>
          </a:ln>
        </p:spPr>
      </p:cxnSp>
      <p:cxnSp>
        <p:nvCxnSpPr>
          <p:cNvPr id="38" name="직선 연결선 35"/>
          <p:cNvCxnSpPr/>
          <p:nvPr/>
        </p:nvCxnSpPr>
        <p:spPr>
          <a:xfrm>
            <a:off x="7925317" y="1718887"/>
            <a:ext cx="0" cy="1440000"/>
          </a:xfrm>
          <a:prstGeom prst="line">
            <a:avLst/>
          </a:prstGeom>
          <a:noFill/>
          <a:ln w="12700" cap="flat" cmpd="sng" algn="ctr">
            <a:solidFill>
              <a:srgbClr val="B2B2B2">
                <a:alpha val="100000"/>
              </a:srgbClr>
            </a:solidFill>
            <a:prstDash val="solid"/>
          </a:ln>
        </p:spPr>
      </p:cxnSp>
      <p:cxnSp>
        <p:nvCxnSpPr>
          <p:cNvPr id="40" name="직선 연결선 35"/>
          <p:cNvCxnSpPr/>
          <p:nvPr/>
        </p:nvCxnSpPr>
        <p:spPr>
          <a:xfrm>
            <a:off x="11492461" y="1718887"/>
            <a:ext cx="0" cy="1440000"/>
          </a:xfrm>
          <a:prstGeom prst="line">
            <a:avLst/>
          </a:prstGeom>
          <a:noFill/>
          <a:ln w="12700" cap="flat" cmpd="sng" algn="ctr">
            <a:solidFill>
              <a:srgbClr val="B2B2B2">
                <a:alpha val="100000"/>
              </a:srgbClr>
            </a:solidFill>
            <a:prstDash val="solid"/>
          </a:ln>
        </p:spPr>
      </p:cxnSp>
      <p:cxnSp>
        <p:nvCxnSpPr>
          <p:cNvPr id="41" name="직선 연결선 35"/>
          <p:cNvCxnSpPr/>
          <p:nvPr/>
        </p:nvCxnSpPr>
        <p:spPr>
          <a:xfrm>
            <a:off x="668285" y="4722307"/>
            <a:ext cx="0" cy="1440000"/>
          </a:xfrm>
          <a:prstGeom prst="line">
            <a:avLst/>
          </a:prstGeom>
          <a:noFill/>
          <a:ln w="12700" cap="flat" cmpd="sng" algn="ctr">
            <a:solidFill>
              <a:srgbClr val="B2B2B2">
                <a:alpha val="100000"/>
              </a:srgbClr>
            </a:solidFill>
            <a:prstDash val="solid"/>
          </a:ln>
        </p:spPr>
      </p:cxnSp>
      <p:cxnSp>
        <p:nvCxnSpPr>
          <p:cNvPr id="42" name="직선 연결선 35"/>
          <p:cNvCxnSpPr/>
          <p:nvPr/>
        </p:nvCxnSpPr>
        <p:spPr>
          <a:xfrm>
            <a:off x="4312039" y="4722307"/>
            <a:ext cx="0" cy="1440000"/>
          </a:xfrm>
          <a:prstGeom prst="line">
            <a:avLst/>
          </a:prstGeom>
          <a:noFill/>
          <a:ln w="12700" cap="flat" cmpd="sng" algn="ctr">
            <a:solidFill>
              <a:srgbClr val="B2B2B2">
                <a:alpha val="100000"/>
              </a:srgbClr>
            </a:solidFill>
            <a:prstDash val="solid"/>
          </a:ln>
        </p:spPr>
      </p:cxnSp>
      <p:cxnSp>
        <p:nvCxnSpPr>
          <p:cNvPr id="43" name="직선 연결선 35"/>
          <p:cNvCxnSpPr/>
          <p:nvPr/>
        </p:nvCxnSpPr>
        <p:spPr>
          <a:xfrm>
            <a:off x="7925317" y="4722307"/>
            <a:ext cx="0" cy="1440000"/>
          </a:xfrm>
          <a:prstGeom prst="line">
            <a:avLst/>
          </a:prstGeom>
          <a:noFill/>
          <a:ln w="12700" cap="flat" cmpd="sng" algn="ctr">
            <a:solidFill>
              <a:srgbClr val="B2B2B2">
                <a:alpha val="100000"/>
              </a:srgbClr>
            </a:solidFill>
            <a:prstDash val="solid"/>
          </a:ln>
        </p:spPr>
      </p:cxnSp>
      <p:pic>
        <p:nvPicPr>
          <p:cNvPr id="47" name="그림 46"/>
          <p:cNvPicPr>
            <a:picLocks noChangeAspect="1"/>
          </p:cNvPicPr>
          <p:nvPr/>
        </p:nvPicPr>
        <p:blipFill rotWithShape="1">
          <a:blip r:embed="rId2"/>
          <a:stretch>
            <a:fillRect/>
          </a:stretch>
        </p:blipFill>
        <p:spPr>
          <a:xfrm>
            <a:off x="870338" y="1590825"/>
            <a:ext cx="1568061" cy="1568061"/>
          </a:xfrm>
          <a:prstGeom prst="rect">
            <a:avLst/>
          </a:prstGeom>
        </p:spPr>
      </p:pic>
      <p:pic>
        <p:nvPicPr>
          <p:cNvPr id="48" name="그림 47"/>
          <p:cNvPicPr>
            <a:picLocks noChangeAspect="1"/>
          </p:cNvPicPr>
          <p:nvPr/>
        </p:nvPicPr>
        <p:blipFill rotWithShape="1">
          <a:blip r:embed="rId3"/>
          <a:stretch>
            <a:fillRect/>
          </a:stretch>
        </p:blipFill>
        <p:spPr>
          <a:xfrm>
            <a:off x="8078561" y="1587313"/>
            <a:ext cx="1568061" cy="1568061"/>
          </a:xfrm>
          <a:prstGeom prst="rect">
            <a:avLst/>
          </a:prstGeom>
        </p:spPr>
      </p:pic>
      <p:pic>
        <p:nvPicPr>
          <p:cNvPr id="49" name="그림 48"/>
          <p:cNvPicPr>
            <a:picLocks noChangeAspect="1"/>
          </p:cNvPicPr>
          <p:nvPr/>
        </p:nvPicPr>
        <p:blipFill rotWithShape="1">
          <a:blip r:embed="rId4"/>
          <a:stretch>
            <a:fillRect/>
          </a:stretch>
        </p:blipFill>
        <p:spPr>
          <a:xfrm>
            <a:off x="4520915" y="4654765"/>
            <a:ext cx="1575084" cy="1575084"/>
          </a:xfrm>
          <a:prstGeom prst="rect">
            <a:avLst/>
          </a:prstGeom>
        </p:spPr>
      </p:pic>
      <p:pic>
        <p:nvPicPr>
          <p:cNvPr id="50" name="그림 49"/>
          <p:cNvPicPr>
            <a:picLocks noChangeAspect="1"/>
          </p:cNvPicPr>
          <p:nvPr/>
        </p:nvPicPr>
        <p:blipFill rotWithShape="1">
          <a:blip r:embed="rId5"/>
          <a:stretch>
            <a:fillRect/>
          </a:stretch>
        </p:blipFill>
        <p:spPr>
          <a:xfrm>
            <a:off x="4520915" y="1583802"/>
            <a:ext cx="1575084" cy="1575084"/>
          </a:xfrm>
          <a:prstGeom prst="rect">
            <a:avLst/>
          </a:prstGeom>
        </p:spPr>
      </p:pic>
      <p:sp>
        <p:nvSpPr>
          <p:cNvPr id="51" name="직사각형 50"/>
          <p:cNvSpPr/>
          <p:nvPr/>
        </p:nvSpPr>
        <p:spPr>
          <a:xfrm>
            <a:off x="2619647" y="1718887"/>
            <a:ext cx="1457959" cy="1440000"/>
          </a:xfrm>
          <a:prstGeom prst="rect">
            <a:avLst/>
          </a:prstGeom>
          <a:solidFill>
            <a:srgbClr val="FFFFFF"/>
          </a:solidFill>
          <a:ln>
            <a:solidFill>
              <a:srgbClr val="9E9E9E"/>
            </a:solidFill>
          </a:ln>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endParaRPr lang="en-US" altLang="ko-KR"/>
          </a:p>
        </p:txBody>
      </p:sp>
      <p:sp>
        <p:nvSpPr>
          <p:cNvPr id="52" name="직사각형 51"/>
          <p:cNvSpPr/>
          <p:nvPr/>
        </p:nvSpPr>
        <p:spPr>
          <a:xfrm>
            <a:off x="6258068" y="1718887"/>
            <a:ext cx="1457959" cy="1440000"/>
          </a:xfrm>
          <a:prstGeom prst="rect">
            <a:avLst/>
          </a:prstGeom>
          <a:solidFill>
            <a:srgbClr val="FFFFFF">
              <a:alpha val="100000"/>
            </a:srgbClr>
          </a:solidFill>
          <a:ln w="19050" cap="flat" cmpd="sng" algn="ctr">
            <a:solidFill>
              <a:srgbClr val="9E9E9E">
                <a:alpha val="100000"/>
              </a:srgbClr>
            </a:solidFill>
            <a:prstDash val="solid"/>
          </a:ln>
        </p:spPr>
        <p:txBody>
          <a:bodyPr anchor="ctr"/>
          <a:lstStyle/>
          <a:p>
            <a:pPr marL="0" indent="0" algn="ctr" defTabSz="914400" rtl="0" eaLnBrk="1" latinLnBrk="1" hangingPunct="1">
              <a:lnSpc>
                <a:spcPct val="100000"/>
              </a:lnSpc>
              <a:spcBef>
                <a:spcPct val="0"/>
              </a:spcBef>
              <a:spcAft>
                <a:spcPts val="0"/>
              </a:spcAft>
              <a:buNone/>
              <a:defRPr/>
            </a:pPr>
            <a:endParaRPr kumimoji="0" lang="en-US" altLang="ko-KR" sz="1800" b="0" i="0" u="none" strike="noStrike" kern="1200" cap="none" spc="0" normalizeH="0" baseline="0">
              <a:solidFill>
                <a:srgbClr val="FFFFFF"/>
              </a:solidFill>
              <a:latin typeface="Calibri"/>
              <a:ea typeface="맑은 고딕"/>
              <a:cs typeface="Times New Roman"/>
            </a:endParaRPr>
          </a:p>
        </p:txBody>
      </p:sp>
      <p:sp>
        <p:nvSpPr>
          <p:cNvPr id="53" name="직사각형 52"/>
          <p:cNvSpPr/>
          <p:nvPr/>
        </p:nvSpPr>
        <p:spPr>
          <a:xfrm>
            <a:off x="9873680" y="1718887"/>
            <a:ext cx="1457959" cy="1440000"/>
          </a:xfrm>
          <a:prstGeom prst="rect">
            <a:avLst/>
          </a:prstGeom>
          <a:solidFill>
            <a:srgbClr val="FFFFFF">
              <a:alpha val="100000"/>
            </a:srgbClr>
          </a:solidFill>
          <a:ln w="19050" cap="flat" cmpd="sng" algn="ctr">
            <a:solidFill>
              <a:srgbClr val="9E9E9E">
                <a:alpha val="100000"/>
              </a:srgbClr>
            </a:solidFill>
            <a:prstDash val="solid"/>
          </a:ln>
        </p:spPr>
        <p:txBody>
          <a:bodyPr anchor="ctr"/>
          <a:lstStyle/>
          <a:p>
            <a:pPr marL="0" indent="0" algn="ctr" defTabSz="914400" rtl="0" eaLnBrk="1" latinLnBrk="1" hangingPunct="1">
              <a:lnSpc>
                <a:spcPct val="100000"/>
              </a:lnSpc>
              <a:spcBef>
                <a:spcPct val="0"/>
              </a:spcBef>
              <a:spcAft>
                <a:spcPts val="0"/>
              </a:spcAft>
              <a:buNone/>
              <a:defRPr/>
            </a:pPr>
            <a:endParaRPr kumimoji="0" lang="en-US" altLang="ko-KR" sz="1800" b="0" i="0" u="none" strike="noStrike" kern="1200" cap="none" spc="0" normalizeH="0" baseline="0">
              <a:solidFill>
                <a:srgbClr val="FFFFFF"/>
              </a:solidFill>
              <a:latin typeface="Calibri"/>
              <a:ea typeface="맑은 고딕"/>
              <a:cs typeface="Times New Roman"/>
            </a:endParaRPr>
          </a:p>
        </p:txBody>
      </p:sp>
      <p:sp>
        <p:nvSpPr>
          <p:cNvPr id="54" name="직사각형 53"/>
          <p:cNvSpPr/>
          <p:nvPr/>
        </p:nvSpPr>
        <p:spPr>
          <a:xfrm>
            <a:off x="2619647" y="4722307"/>
            <a:ext cx="1457959" cy="1440000"/>
          </a:xfrm>
          <a:prstGeom prst="rect">
            <a:avLst/>
          </a:prstGeom>
          <a:solidFill>
            <a:srgbClr val="FFFFFF">
              <a:alpha val="100000"/>
            </a:srgbClr>
          </a:solidFill>
          <a:ln w="19050" cap="flat" cmpd="sng" algn="ctr">
            <a:solidFill>
              <a:srgbClr val="9E9E9E">
                <a:alpha val="100000"/>
              </a:srgbClr>
            </a:solidFill>
            <a:prstDash val="solid"/>
          </a:ln>
        </p:spPr>
        <p:txBody>
          <a:bodyPr anchor="ctr"/>
          <a:lstStyle/>
          <a:p>
            <a:pPr marL="0" indent="0" algn="ctr" defTabSz="914400" rtl="0" eaLnBrk="1" latinLnBrk="1" hangingPunct="1">
              <a:lnSpc>
                <a:spcPct val="100000"/>
              </a:lnSpc>
              <a:spcBef>
                <a:spcPct val="0"/>
              </a:spcBef>
              <a:spcAft>
                <a:spcPts val="0"/>
              </a:spcAft>
              <a:buNone/>
              <a:defRPr/>
            </a:pPr>
            <a:endParaRPr kumimoji="0" lang="en-US" altLang="ko-KR" sz="1800" b="0" i="0" u="none" strike="noStrike" kern="1200" cap="none" spc="0" normalizeH="0" baseline="0">
              <a:solidFill>
                <a:srgbClr val="FFFFFF"/>
              </a:solidFill>
              <a:latin typeface="Calibri"/>
              <a:ea typeface="맑은 고딕"/>
              <a:cs typeface="Times New Roman"/>
            </a:endParaRPr>
          </a:p>
        </p:txBody>
      </p:sp>
      <p:sp>
        <p:nvSpPr>
          <p:cNvPr id="55" name="직사각형 54"/>
          <p:cNvSpPr/>
          <p:nvPr/>
        </p:nvSpPr>
        <p:spPr>
          <a:xfrm>
            <a:off x="6258068" y="4722307"/>
            <a:ext cx="1457959" cy="1440000"/>
          </a:xfrm>
          <a:prstGeom prst="rect">
            <a:avLst/>
          </a:prstGeom>
          <a:solidFill>
            <a:srgbClr val="FFFFFF">
              <a:alpha val="100000"/>
            </a:srgbClr>
          </a:solidFill>
          <a:ln w="19050" cap="flat" cmpd="sng" algn="ctr">
            <a:solidFill>
              <a:srgbClr val="9E9E9E">
                <a:alpha val="100000"/>
              </a:srgbClr>
            </a:solidFill>
            <a:prstDash val="solid"/>
          </a:ln>
        </p:spPr>
        <p:txBody>
          <a:bodyPr anchor="ctr"/>
          <a:lstStyle/>
          <a:p>
            <a:pPr marL="0" indent="0" algn="ctr" defTabSz="914400" rtl="0" eaLnBrk="1" latinLnBrk="1" hangingPunct="1">
              <a:lnSpc>
                <a:spcPct val="100000"/>
              </a:lnSpc>
              <a:spcBef>
                <a:spcPct val="0"/>
              </a:spcBef>
              <a:spcAft>
                <a:spcPts val="0"/>
              </a:spcAft>
              <a:buNone/>
              <a:defRPr/>
            </a:pPr>
            <a:endParaRPr kumimoji="0" lang="en-US" altLang="ko-KR" sz="1800" b="0" i="0" u="none" strike="noStrike" kern="1200" cap="none" spc="0" normalizeH="0" baseline="0">
              <a:solidFill>
                <a:srgbClr val="FFFFFF"/>
              </a:solidFill>
              <a:latin typeface="Calibri"/>
              <a:ea typeface="맑은 고딕"/>
              <a:cs typeface="Times New Roman"/>
            </a:endParaRPr>
          </a:p>
        </p:txBody>
      </p:sp>
      <p:sp>
        <p:nvSpPr>
          <p:cNvPr id="56" name="TextBox 55"/>
          <p:cNvSpPr txBox="1"/>
          <p:nvPr/>
        </p:nvSpPr>
        <p:spPr>
          <a:xfrm>
            <a:off x="2703933" y="1792579"/>
            <a:ext cx="1257041" cy="358166"/>
          </a:xfrm>
          <a:prstGeom prst="rect">
            <a:avLst/>
          </a:prstGeom>
        </p:spPr>
        <p:txBody>
          <a:bodyPr wrap="square">
            <a:spAutoFit/>
          </a:bodyPr>
          <a:lstStyle/>
          <a:p>
            <a:pPr>
              <a:defRPr/>
            </a:pPr>
            <a:endParaRPr lang="en-US" altLang="ko-KR"/>
          </a:p>
        </p:txBody>
      </p:sp>
      <p:sp>
        <p:nvSpPr>
          <p:cNvPr id="57" name="TextBox 56"/>
          <p:cNvSpPr txBox="1"/>
          <p:nvPr/>
        </p:nvSpPr>
        <p:spPr>
          <a:xfrm>
            <a:off x="6332505" y="4737017"/>
            <a:ext cx="1227825" cy="1433277"/>
          </a:xfrm>
          <a:prstGeom prst="rect">
            <a:avLst/>
          </a:prstGeom>
        </p:spPr>
        <p:txBody>
          <a:bodyPr wrap="square">
            <a:spAutoFit/>
          </a:bodyPr>
          <a:lstStyle/>
          <a:p>
            <a:pPr>
              <a:defRPr/>
            </a:pPr>
            <a:r>
              <a:rPr lang="ko-KR" sz="1100" b="0" i="0" u="none" strike="noStrike"/>
              <a:t>- 기획 및 설계</a:t>
            </a:r>
            <a:endParaRPr lang="EN-US" sz="1100" b="0" i="0" u="none" strike="noStrike"/>
          </a:p>
          <a:p>
            <a:pPr>
              <a:defRPr/>
            </a:pPr>
            <a:r>
              <a:rPr lang="EN-US" sz="1100" b="0" i="0" u="none" strike="noStrike"/>
              <a:t>- </a:t>
            </a:r>
            <a:r>
              <a:rPr sz="1100" b="0" i="0" u="none" strike="noStrike"/>
              <a:t>구현된 내용 정리 및</a:t>
            </a:r>
            <a:r>
              <a:rPr lang="EN-US" sz="1100" b="0" i="0" u="none" strike="noStrike"/>
              <a:t>PPT </a:t>
            </a:r>
            <a:r>
              <a:rPr sz="1100" b="0" i="0" u="none" strike="noStrike"/>
              <a:t>제작</a:t>
            </a:r>
          </a:p>
          <a:p>
            <a:pPr>
              <a:defRPr/>
            </a:pPr>
            <a:r>
              <a:rPr lang="EN-US" sz="1100" b="0" i="0" u="none" strike="noStrike"/>
              <a:t>- API</a:t>
            </a:r>
            <a:r>
              <a:rPr sz="1100" b="0" i="0" u="none" strike="noStrike"/>
              <a:t>를 통한 위치정보 가져오기</a:t>
            </a:r>
          </a:p>
          <a:p>
            <a:pPr>
              <a:defRPr/>
            </a:pPr>
            <a:r>
              <a:rPr lang="EN-US" sz="1100" b="0" i="0" u="none" strike="noStrike"/>
              <a:t>- </a:t>
            </a:r>
            <a:r>
              <a:rPr sz="1100" b="0" i="0" u="none" strike="noStrike"/>
              <a:t>웹 서버와 연동하여</a:t>
            </a:r>
            <a:r>
              <a:rPr lang="EN-US" sz="1100" b="0" i="0" u="none" strike="noStrike"/>
              <a:t>Android </a:t>
            </a:r>
            <a:r>
              <a:rPr sz="1100" b="0" i="0" u="none" strike="noStrike"/>
              <a:t>어플 제작</a:t>
            </a:r>
          </a:p>
        </p:txBody>
      </p:sp>
      <p:sp>
        <p:nvSpPr>
          <p:cNvPr id="59" name="TextBox 58"/>
          <p:cNvSpPr txBox="1"/>
          <p:nvPr/>
        </p:nvSpPr>
        <p:spPr>
          <a:xfrm>
            <a:off x="6258068" y="1733920"/>
            <a:ext cx="2604524" cy="1426474"/>
          </a:xfrm>
          <a:prstGeom prst="rect">
            <a:avLst/>
          </a:prstGeom>
        </p:spPr>
        <p:txBody>
          <a:bodyPr wrap="square">
            <a:spAutoFit/>
          </a:bodyPr>
          <a:lstStyle/>
          <a:p>
            <a:pPr>
              <a:defRPr/>
            </a:pPr>
            <a:r>
              <a:rPr lang="ko-KR" altLang="ko-KR" sz="1100"/>
              <a:t>- 기획 및 설계</a:t>
            </a:r>
          </a:p>
          <a:p>
            <a:pPr>
              <a:defRPr/>
            </a:pPr>
            <a:r>
              <a:rPr lang="ko-KR" altLang="ko-KR" sz="1100"/>
              <a:t>- DB 설계 및 구축 </a:t>
            </a:r>
          </a:p>
          <a:p>
            <a:pPr>
              <a:defRPr/>
            </a:pPr>
            <a:r>
              <a:rPr lang="ko-KR" altLang="ko-KR" sz="1100"/>
              <a:t>(회원관리 측, 배달 측)</a:t>
            </a:r>
          </a:p>
          <a:p>
            <a:pPr>
              <a:defRPr/>
            </a:pPr>
            <a:r>
              <a:rPr lang="ko-KR" altLang="ko-KR" sz="1100"/>
              <a:t>- 사용자 UI 개발</a:t>
            </a:r>
          </a:p>
          <a:p>
            <a:pPr>
              <a:defRPr/>
            </a:pPr>
            <a:r>
              <a:rPr lang="ko-KR" altLang="ko-KR" sz="1100"/>
              <a:t>- API를 통한 위치정보</a:t>
            </a:r>
          </a:p>
          <a:p>
            <a:pPr>
              <a:defRPr/>
            </a:pPr>
            <a:r>
              <a:rPr lang="ko-KR" altLang="ko-KR" sz="1100"/>
              <a:t> 수집 및 변환</a:t>
            </a:r>
          </a:p>
          <a:p>
            <a:pPr>
              <a:defRPr/>
            </a:pPr>
            <a:r>
              <a:rPr lang="ko-KR" altLang="ko-KR" sz="1100"/>
              <a:t>- 핵심 비지니스</a:t>
            </a:r>
          </a:p>
          <a:p>
            <a:pPr>
              <a:defRPr/>
            </a:pPr>
            <a:r>
              <a:rPr lang="ko-KR" altLang="ko-KR" sz="1100"/>
              <a:t>(알고리즘) 구현</a:t>
            </a:r>
          </a:p>
        </p:txBody>
      </p:sp>
      <p:sp>
        <p:nvSpPr>
          <p:cNvPr id="61" name="TextBox 60"/>
          <p:cNvSpPr txBox="1"/>
          <p:nvPr/>
        </p:nvSpPr>
        <p:spPr>
          <a:xfrm>
            <a:off x="2673065" y="1750285"/>
            <a:ext cx="3695700" cy="1257710"/>
          </a:xfrm>
          <a:prstGeom prst="rect">
            <a:avLst/>
          </a:prstGeom>
        </p:spPr>
        <p:txBody>
          <a:bodyPr wrap="square">
            <a:spAutoFit/>
          </a:bodyPr>
          <a:lstStyle/>
          <a:p>
            <a:pPr>
              <a:defRPr/>
            </a:pPr>
            <a:r>
              <a:rPr lang="en-US" altLang="ko-KR" sz="1100"/>
              <a:t>- </a:t>
            </a:r>
            <a:r>
              <a:rPr lang="ko-KR" altLang="ko-KR" sz="1100"/>
              <a:t>기획 및 설계</a:t>
            </a:r>
          </a:p>
          <a:p>
            <a:pPr>
              <a:defRPr/>
            </a:pPr>
            <a:r>
              <a:rPr lang="en-US" altLang="ko-KR" sz="1100"/>
              <a:t>- </a:t>
            </a:r>
            <a:r>
              <a:rPr lang="ko-KR" altLang="ko-KR" sz="1100"/>
              <a:t>DB 설계 및 구축</a:t>
            </a:r>
          </a:p>
          <a:p>
            <a:pPr>
              <a:defRPr/>
            </a:pPr>
            <a:r>
              <a:rPr lang="ko-KR" altLang="ko-KR" sz="1100"/>
              <a:t>(회원관리측, 배달 측)</a:t>
            </a:r>
          </a:p>
          <a:p>
            <a:pPr>
              <a:defRPr/>
            </a:pPr>
            <a:r>
              <a:rPr lang="en-US" altLang="ko-KR" sz="1100"/>
              <a:t>- </a:t>
            </a:r>
            <a:r>
              <a:rPr lang="ko-KR" altLang="ko-KR" sz="1100"/>
              <a:t>핵심 비지니스</a:t>
            </a:r>
          </a:p>
          <a:p>
            <a:pPr>
              <a:defRPr/>
            </a:pPr>
            <a:r>
              <a:rPr lang="ko-KR" altLang="ko-KR" sz="1100"/>
              <a:t>(알고리즘) 구현 </a:t>
            </a:r>
          </a:p>
          <a:p>
            <a:pPr>
              <a:defRPr/>
            </a:pPr>
            <a:r>
              <a:rPr lang="en-US" altLang="ko-KR" sz="1100"/>
              <a:t>- </a:t>
            </a:r>
            <a:r>
              <a:rPr lang="ko-KR" altLang="ko-KR" sz="1100"/>
              <a:t>API를 통한 </a:t>
            </a:r>
          </a:p>
          <a:p>
            <a:pPr>
              <a:defRPr/>
            </a:pPr>
            <a:r>
              <a:rPr lang="ko-KR" altLang="ko-KR" sz="1100"/>
              <a:t>위치정보 가져오기</a:t>
            </a:r>
          </a:p>
        </p:txBody>
      </p:sp>
      <p:sp>
        <p:nvSpPr>
          <p:cNvPr id="62" name="TextBox 61"/>
          <p:cNvSpPr txBox="1"/>
          <p:nvPr/>
        </p:nvSpPr>
        <p:spPr>
          <a:xfrm>
            <a:off x="9873680" y="1792579"/>
            <a:ext cx="1447800" cy="1091591"/>
          </a:xfrm>
          <a:prstGeom prst="rect">
            <a:avLst/>
          </a:prstGeom>
        </p:spPr>
        <p:txBody>
          <a:bodyPr wrap="square">
            <a:spAutoFit/>
          </a:bodyPr>
          <a:lstStyle/>
          <a:p>
            <a:pPr>
              <a:defRPr/>
            </a:pPr>
            <a:r>
              <a:rPr lang="en-US" altLang="ko-KR" sz="1100"/>
              <a:t>- 기획 및 설계</a:t>
            </a:r>
          </a:p>
          <a:p>
            <a:pPr>
              <a:defRPr/>
            </a:pPr>
            <a:r>
              <a:rPr lang="en-US" altLang="ko-KR" sz="1100"/>
              <a:t>- </a:t>
            </a:r>
            <a:r>
              <a:rPr lang="ko-KR" altLang="ko-KR" sz="1100"/>
              <a:t>사용자 UI 개발</a:t>
            </a:r>
          </a:p>
          <a:p>
            <a:pPr>
              <a:defRPr/>
            </a:pPr>
            <a:r>
              <a:rPr lang="en-US" altLang="ko-KR" sz="1100"/>
              <a:t>- </a:t>
            </a:r>
            <a:r>
              <a:rPr lang="ko-KR" altLang="en-US" sz="1100"/>
              <a:t>반응형 웹브라우저 구성 및 디자인</a:t>
            </a:r>
          </a:p>
          <a:p>
            <a:pPr>
              <a:defRPr/>
            </a:pPr>
            <a:r>
              <a:rPr lang="en-US" altLang="ko-KR" sz="1100"/>
              <a:t>-</a:t>
            </a:r>
            <a:r>
              <a:rPr lang="ko-KR" altLang="en-US" sz="1100"/>
              <a:t> API를 통한 위치정보 가져오기</a:t>
            </a:r>
          </a:p>
        </p:txBody>
      </p:sp>
      <p:sp>
        <p:nvSpPr>
          <p:cNvPr id="63" name="TextBox 62"/>
          <p:cNvSpPr txBox="1"/>
          <p:nvPr/>
        </p:nvSpPr>
        <p:spPr>
          <a:xfrm>
            <a:off x="2673064" y="4728898"/>
            <a:ext cx="2635393" cy="1433409"/>
          </a:xfrm>
          <a:prstGeom prst="rect">
            <a:avLst/>
          </a:prstGeom>
        </p:spPr>
        <p:txBody>
          <a:bodyPr wrap="square">
            <a:spAutoFit/>
          </a:bodyPr>
          <a:lstStyle/>
          <a:p>
            <a:pPr>
              <a:defRPr/>
            </a:pPr>
            <a:r>
              <a:rPr lang="ko-KR" altLang="en-US" sz="1100"/>
              <a:t>- 기획 및 설계</a:t>
            </a:r>
          </a:p>
          <a:p>
            <a:pPr>
              <a:defRPr/>
            </a:pPr>
            <a:r>
              <a:rPr lang="ko-KR" altLang="en-US" sz="1100"/>
              <a:t>- DB 설계 및 구축 </a:t>
            </a:r>
          </a:p>
          <a:p>
            <a:pPr>
              <a:defRPr/>
            </a:pPr>
            <a:r>
              <a:rPr lang="ko-KR" altLang="en-US" sz="1100"/>
              <a:t>(회원관리 측, 배달 측)</a:t>
            </a:r>
          </a:p>
          <a:p>
            <a:pPr>
              <a:defRPr/>
            </a:pPr>
            <a:r>
              <a:rPr lang="ko-KR" altLang="en-US" sz="1100"/>
              <a:t>- 시큐리티환경 구축</a:t>
            </a:r>
          </a:p>
          <a:p>
            <a:pPr>
              <a:defRPr/>
            </a:pPr>
            <a:r>
              <a:rPr lang="ko-KR" altLang="en-US" sz="1100"/>
              <a:t>- API를 통한 </a:t>
            </a:r>
          </a:p>
          <a:p>
            <a:pPr>
              <a:defRPr/>
            </a:pPr>
            <a:r>
              <a:rPr lang="ko-KR" altLang="en-US" sz="1100"/>
              <a:t>위치정보 가져오기</a:t>
            </a:r>
          </a:p>
          <a:p>
            <a:pPr>
              <a:defRPr/>
            </a:pPr>
            <a:r>
              <a:rPr lang="ko-KR" altLang="en-US" sz="1100"/>
              <a:t>- 안드로이드</a:t>
            </a:r>
          </a:p>
          <a:p>
            <a:pPr>
              <a:defRPr/>
            </a:pPr>
            <a:r>
              <a:rPr lang="ko-KR" altLang="en-US" sz="1100"/>
              <a:t>(실시간 위치전송)</a:t>
            </a:r>
          </a:p>
        </p:txBody>
      </p:sp>
      <p:sp>
        <p:nvSpPr>
          <p:cNvPr id="64" name="말풍선: 타원형 63"/>
          <p:cNvSpPr/>
          <p:nvPr/>
        </p:nvSpPr>
        <p:spPr>
          <a:xfrm rot="20566552">
            <a:off x="396866" y="1174795"/>
            <a:ext cx="953926" cy="575325"/>
          </a:xfrm>
          <a:prstGeom prst="wedgeEllipseCallout">
            <a:avLst>
              <a:gd name="adj1" fmla="val 43682"/>
              <a:gd name="adj2" fmla="val 70691"/>
            </a:avLst>
          </a:prstGeom>
          <a:solidFill>
            <a:srgbClr val="FFFFFF"/>
          </a:solidFill>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r>
              <a:rPr lang="en-US" b="1">
                <a:solidFill>
                  <a:srgbClr val="F8B332"/>
                </a:solidFill>
                <a:latin typeface="블랙빈_싱글즈 L_Pro"/>
                <a:cs typeface="블랙빈_싱글즈 L_Pro"/>
              </a:rPr>
              <a:t>팀장</a:t>
            </a:r>
          </a:p>
        </p:txBody>
      </p:sp>
      <p:pic>
        <p:nvPicPr>
          <p:cNvPr id="65" name="그림 64"/>
          <p:cNvPicPr>
            <a:picLocks noChangeAspect="1"/>
          </p:cNvPicPr>
          <p:nvPr/>
        </p:nvPicPr>
        <p:blipFill rotWithShape="1">
          <a:blip r:embed="rId6"/>
          <a:stretch>
            <a:fillRect/>
          </a:stretch>
        </p:blipFill>
        <p:spPr>
          <a:xfrm>
            <a:off x="897783" y="4700961"/>
            <a:ext cx="1528410" cy="152841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fade/>
      </p:transition>
    </mc:Choice>
    <mc:Fallback xmlns:dsp="http://schemas.microsoft.com/office/drawing/2008/diagram" xmlns:dgm="http://schemas.openxmlformats.org/drawingml/2006/diagram" xmlns:c="http://schemas.openxmlformats.org/drawingml/2006/chart" xmlns="">
      <p:transition xmlns:mc="http://schemas.openxmlformats.org/markup-compatibility/2006" xmlns:hp="http://schemas.haansoft.com/office/presentation/8.0" spd="med" mc:Ignorable="hp" hp:hslDur="1000">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직사각형 2"/>
          <p:cNvSpPr/>
          <p:nvPr/>
        </p:nvSpPr>
        <p:spPr>
          <a:xfrm>
            <a:off x="0" y="0"/>
            <a:ext cx="3449411" cy="6858000"/>
          </a:xfrm>
          <a:prstGeom prst="rect">
            <a:avLst/>
          </a:prstGeom>
          <a:solidFill>
            <a:srgbClr val="FF843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2" name="그림 48"/>
          <p:cNvPicPr>
            <a:picLocks noChangeAspect="1"/>
          </p:cNvPicPr>
          <p:nvPr/>
        </p:nvPicPr>
        <p:blipFill rotWithShape="1">
          <a:blip r:embed="rId2"/>
          <a:stretch>
            <a:fillRect/>
          </a:stretch>
        </p:blipFill>
        <p:spPr>
          <a:xfrm>
            <a:off x="2052949" y="3721387"/>
            <a:ext cx="2343887" cy="2343887"/>
          </a:xfrm>
          <a:prstGeom prst="rect">
            <a:avLst/>
          </a:prstGeom>
        </p:spPr>
      </p:pic>
      <p:pic>
        <p:nvPicPr>
          <p:cNvPr id="14" name="그림 64"/>
          <p:cNvPicPr>
            <a:picLocks noChangeAspect="1"/>
          </p:cNvPicPr>
          <p:nvPr/>
        </p:nvPicPr>
        <p:blipFill rotWithShape="1">
          <a:blip r:embed="rId3"/>
          <a:stretch>
            <a:fillRect/>
          </a:stretch>
        </p:blipFill>
        <p:spPr>
          <a:xfrm>
            <a:off x="1406134" y="711618"/>
            <a:ext cx="2195160" cy="2195160"/>
          </a:xfrm>
          <a:prstGeom prst="rect">
            <a:avLst/>
          </a:prstGeom>
        </p:spPr>
      </p:pic>
      <p:sp>
        <p:nvSpPr>
          <p:cNvPr id="19" name="타원 18"/>
          <p:cNvSpPr/>
          <p:nvPr/>
        </p:nvSpPr>
        <p:spPr>
          <a:xfrm>
            <a:off x="6004152" y="3429000"/>
            <a:ext cx="91848" cy="98651"/>
          </a:xfrm>
          <a:prstGeom prst="ellipse">
            <a:avLst/>
          </a:prstGeom>
          <a:solidFill>
            <a:srgbClr val="B2B2B2">
              <a:alpha val="100000"/>
            </a:srgbClr>
          </a:solidFill>
          <a:ln w="12700" cap="flat" cmpd="sng" algn="ctr">
            <a:solidFill>
              <a:srgbClr val="000000">
                <a:alpha val="100000"/>
              </a:srgbClr>
            </a:solidFill>
            <a:prstDash val="solid"/>
          </a:ln>
        </p:spPr>
        <p:txBody>
          <a:bodyPr anchor="ctr"/>
          <a:lstStyle/>
          <a:p>
            <a:pPr marL="0" indent="0" algn="ctr" defTabSz="914400" rtl="0" eaLnBrk="1" latinLnBrk="1" hangingPunct="1">
              <a:lnSpc>
                <a:spcPct val="100000"/>
              </a:lnSpc>
              <a:spcBef>
                <a:spcPct val="0"/>
              </a:spcBef>
              <a:spcAft>
                <a:spcPts val="0"/>
              </a:spcAft>
              <a:buNone/>
              <a:defRPr/>
            </a:pPr>
            <a:endParaRPr kumimoji="0" lang="ko-KR" altLang="en-US" sz="1800" b="0" i="0" u="none" strike="noStrike" kern="1200" cap="none" spc="0" normalizeH="0" baseline="0">
              <a:solidFill>
                <a:srgbClr val="FFFFFF"/>
              </a:solidFill>
              <a:latin typeface="Calibri"/>
              <a:ea typeface="맑은 고딕"/>
              <a:cs typeface="맑은 고딕"/>
            </a:endParaRPr>
          </a:p>
        </p:txBody>
      </p:sp>
      <p:sp>
        <p:nvSpPr>
          <p:cNvPr id="20" name="타원 19"/>
          <p:cNvSpPr/>
          <p:nvPr/>
        </p:nvSpPr>
        <p:spPr>
          <a:xfrm>
            <a:off x="6235008" y="3429000"/>
            <a:ext cx="91848" cy="98651"/>
          </a:xfrm>
          <a:prstGeom prst="ellipse">
            <a:avLst/>
          </a:prstGeom>
          <a:solidFill>
            <a:srgbClr val="FF843A">
              <a:alpha val="100000"/>
            </a:srgbClr>
          </a:solidFill>
          <a:ln w="12700" cap="flat" cmpd="sng" algn="ctr">
            <a:solidFill>
              <a:srgbClr val="000000">
                <a:alpha val="100000"/>
              </a:srgbClr>
            </a:solidFill>
            <a:prstDash val="solid"/>
          </a:ln>
        </p:spPr>
        <p:txBody>
          <a:bodyPr anchor="ctr"/>
          <a:lstStyle/>
          <a:p>
            <a:pPr marL="0" indent="0" algn="ctr" defTabSz="914400" rtl="0" eaLnBrk="1" latinLnBrk="1" hangingPunct="1">
              <a:lnSpc>
                <a:spcPct val="100000"/>
              </a:lnSpc>
              <a:spcBef>
                <a:spcPct val="0"/>
              </a:spcBef>
              <a:spcAft>
                <a:spcPts val="0"/>
              </a:spcAft>
              <a:buNone/>
              <a:defRPr/>
            </a:pPr>
            <a:endParaRPr kumimoji="0" lang="ko-KR" altLang="en-US" sz="1800" b="0" i="0" u="none" strike="noStrike" kern="1200" cap="none" spc="0" normalizeH="0" baseline="0">
              <a:solidFill>
                <a:srgbClr val="FFFFFF"/>
              </a:solidFill>
              <a:latin typeface="Calibri"/>
              <a:ea typeface="맑은 고딕"/>
              <a:cs typeface="맑은 고딕"/>
            </a:endParaRPr>
          </a:p>
        </p:txBody>
      </p:sp>
      <p:sp>
        <p:nvSpPr>
          <p:cNvPr id="22" name="TextBox 21"/>
          <p:cNvSpPr txBox="1"/>
          <p:nvPr/>
        </p:nvSpPr>
        <p:spPr>
          <a:xfrm>
            <a:off x="4711699" y="3880119"/>
            <a:ext cx="2266950" cy="547101"/>
          </a:xfrm>
          <a:prstGeom prst="rect">
            <a:avLst/>
          </a:prstGeom>
          <a:ln w="12700">
            <a:solidFill>
              <a:srgbClr val="F9B943">
                <a:alpha val="100000"/>
              </a:srgbClr>
            </a:solidFill>
          </a:ln>
        </p:spPr>
        <p:txBody>
          <a:bodyPr wrap="square">
            <a:spAutoFit/>
          </a:bodyPr>
          <a:lstStyle/>
          <a:p>
            <a:pPr marL="0" indent="0" algn="l" defTabSz="914400" rtl="0" eaLnBrk="1" latinLnBrk="1" hangingPunct="1">
              <a:lnSpc>
                <a:spcPct val="100000"/>
              </a:lnSpc>
              <a:spcBef>
                <a:spcPct val="0"/>
              </a:spcBef>
              <a:spcAft>
                <a:spcPts val="0"/>
              </a:spcAft>
              <a:buNone/>
              <a:defRPr/>
            </a:pPr>
            <a:r>
              <a:rPr kumimoji="0" lang="ko-KR" altLang="en-US" sz="3000" b="1" i="0" u="none" strike="noStrike" kern="1200" cap="none" spc="0" normalizeH="0" baseline="0">
                <a:solidFill>
                  <a:srgbClr val="000000"/>
                </a:solidFill>
                <a:latin typeface="Calibri"/>
                <a:ea typeface="맑은 고딕"/>
                <a:cs typeface="맑은 고딕"/>
              </a:rPr>
              <a:t>허강민</a:t>
            </a:r>
          </a:p>
        </p:txBody>
      </p:sp>
      <p:sp>
        <p:nvSpPr>
          <p:cNvPr id="26" name="TextBox 25"/>
          <p:cNvSpPr txBox="1"/>
          <p:nvPr/>
        </p:nvSpPr>
        <p:spPr>
          <a:xfrm>
            <a:off x="4072985" y="711618"/>
            <a:ext cx="2266950" cy="547101"/>
          </a:xfrm>
          <a:prstGeom prst="rect">
            <a:avLst/>
          </a:prstGeom>
          <a:ln w="12700">
            <a:solidFill>
              <a:srgbClr val="F9B943">
                <a:alpha val="100000"/>
              </a:srgbClr>
            </a:solidFill>
          </a:ln>
        </p:spPr>
        <p:txBody>
          <a:bodyPr wrap="square">
            <a:spAutoFit/>
          </a:bodyPr>
          <a:lstStyle/>
          <a:p>
            <a:pPr marL="0" indent="0" algn="l" defTabSz="914400" rtl="0" eaLnBrk="1" latinLnBrk="1" hangingPunct="1">
              <a:lnSpc>
                <a:spcPct val="100000"/>
              </a:lnSpc>
              <a:spcBef>
                <a:spcPct val="0"/>
              </a:spcBef>
              <a:spcAft>
                <a:spcPts val="0"/>
              </a:spcAft>
              <a:buNone/>
              <a:defRPr/>
            </a:pPr>
            <a:r>
              <a:rPr kumimoji="0" lang="ko-KR" altLang="en-US" sz="3000" b="1" i="0" u="none" strike="noStrike" kern="1200" cap="none" spc="0" normalizeH="0" baseline="0">
                <a:solidFill>
                  <a:srgbClr val="000000"/>
                </a:solidFill>
                <a:latin typeface="Calibri"/>
                <a:ea typeface="맑은 고딕"/>
                <a:cs typeface="맑은 고딕"/>
              </a:rPr>
              <a:t>이병우</a:t>
            </a:r>
          </a:p>
        </p:txBody>
      </p:sp>
      <p:sp>
        <p:nvSpPr>
          <p:cNvPr id="27" name="TextBox 26"/>
          <p:cNvSpPr txBox="1"/>
          <p:nvPr/>
        </p:nvSpPr>
        <p:spPr>
          <a:xfrm>
            <a:off x="4396836" y="1557879"/>
            <a:ext cx="5746752" cy="1040541"/>
          </a:xfrm>
          <a:prstGeom prst="rect">
            <a:avLst/>
          </a:prstGeom>
        </p:spPr>
        <p:txBody>
          <a:bodyPr vert="horz" wrap="square" lIns="91440" tIns="45720" rIns="91440" bIns="45720" anchor="t">
            <a:spAutoFit/>
          </a:bodyPr>
          <a:lstStyle/>
          <a:p>
            <a:pPr marL="0" indent="0" algn="l" defTabSz="914400" rtl="0" eaLnBrk="1" latinLnBrk="1" hangingPunct="1">
              <a:lnSpc>
                <a:spcPct val="130000"/>
              </a:lnSpc>
              <a:spcBef>
                <a:spcPts val="0"/>
              </a:spcBef>
              <a:spcAft>
                <a:spcPts val="0"/>
              </a:spcAft>
              <a:buNone/>
              <a:defRPr/>
            </a:pPr>
            <a:r>
              <a:rPr kumimoji="0" lang="ko-KR" altLang="en-US" sz="1600" b="1" i="0" u="none" strike="noStrike" kern="1200" cap="none" spc="0" normalizeH="0" baseline="0">
                <a:solidFill>
                  <a:srgbClr val="808080"/>
                </a:solidFill>
                <a:latin typeface="Calibri"/>
                <a:ea typeface="맑은 고딕"/>
                <a:cs typeface="맑은 고딕"/>
              </a:rPr>
              <a:t>  Pair 코딩을 통해 사람마다 개발 스타일이 많이 다르다는 것을 알았습니다. 서로 코딩 스타일을 피드백 하면서 단점을 보완하여 같이 성장할 수 있었습니다.</a:t>
            </a:r>
          </a:p>
        </p:txBody>
      </p:sp>
      <p:sp>
        <p:nvSpPr>
          <p:cNvPr id="28" name="TextBox 27"/>
          <p:cNvSpPr txBox="1"/>
          <p:nvPr/>
        </p:nvSpPr>
        <p:spPr>
          <a:xfrm>
            <a:off x="4965700" y="4488158"/>
            <a:ext cx="5746751" cy="1863112"/>
          </a:xfrm>
          <a:prstGeom prst="rect">
            <a:avLst/>
          </a:prstGeom>
        </p:spPr>
        <p:txBody>
          <a:bodyPr vert="horz" wrap="square" lIns="91440" tIns="45720" rIns="91440" bIns="45720" anchor="t">
            <a:spAutoFit/>
          </a:bodyPr>
          <a:lstStyle/>
          <a:p>
            <a:pPr marL="0" indent="0" algn="l" defTabSz="914400" rtl="0" eaLnBrk="1" latinLnBrk="1" hangingPunct="1">
              <a:lnSpc>
                <a:spcPct val="130000"/>
              </a:lnSpc>
              <a:spcBef>
                <a:spcPts val="0"/>
              </a:spcBef>
              <a:spcAft>
                <a:spcPts val="0"/>
              </a:spcAft>
              <a:buNone/>
              <a:defRPr/>
            </a:pPr>
            <a:r>
              <a:rPr kumimoji="0" lang="ko-KR" altLang="en-US" sz="1500" b="1" i="0" u="none" strike="noStrike" kern="1200" cap="none" spc="0" normalizeH="0" baseline="0" dirty="0">
                <a:solidFill>
                  <a:srgbClr val="808080"/>
                </a:solidFill>
                <a:latin typeface="Calibri"/>
                <a:ea typeface="맑은 고딕"/>
                <a:cs typeface="맑은 고딕"/>
              </a:rPr>
              <a:t>   팀원들과 수업이 끝나고도 10시까지 남아 항상 마지막까지 남아 프로젝트를 수행하면서 팀원들과 끈끈한 유대감을 느꼈고, 팀워크와 협업의 중요성을 </a:t>
            </a:r>
            <a:r>
              <a:rPr kumimoji="0" lang="ko-KR" altLang="en-US" sz="1500" b="1" i="0" u="none" strike="noStrike" kern="1200" cap="none" spc="0" normalizeH="0" baseline="0" dirty="0" err="1">
                <a:solidFill>
                  <a:srgbClr val="808080"/>
                </a:solidFill>
                <a:latin typeface="Calibri"/>
                <a:ea typeface="맑은 고딕"/>
                <a:cs typeface="맑은 고딕"/>
              </a:rPr>
              <a:t>깨달았습니다</a:t>
            </a:r>
            <a:r>
              <a:rPr kumimoji="0" lang="ko-KR" altLang="en-US" sz="1500" b="1" i="0" u="none" strike="noStrike" kern="1200" cap="none" spc="0" normalizeH="0" baseline="0" dirty="0">
                <a:solidFill>
                  <a:srgbClr val="808080"/>
                </a:solidFill>
                <a:latin typeface="Calibri"/>
                <a:ea typeface="맑은 고딕"/>
                <a:cs typeface="맑은 고딕"/>
              </a:rPr>
              <a:t>.</a:t>
            </a:r>
            <a:r>
              <a:rPr kumimoji="0" lang="en-US" altLang="ko-KR" sz="1500" b="1" i="0" u="none" strike="noStrike" kern="1200" cap="none" spc="0" normalizeH="0" baseline="0" dirty="0">
                <a:solidFill>
                  <a:srgbClr val="808080"/>
                </a:solidFill>
                <a:latin typeface="Calibri"/>
                <a:ea typeface="맑은 고딕"/>
                <a:cs typeface="맑은 고딕"/>
              </a:rPr>
              <a:t> </a:t>
            </a:r>
            <a:r>
              <a:rPr kumimoji="0" lang="ko-KR" altLang="en-US" sz="1500" b="1" i="0" u="none" strike="noStrike" kern="1200" cap="none" spc="0" normalizeH="0" baseline="0" dirty="0">
                <a:solidFill>
                  <a:srgbClr val="808080"/>
                </a:solidFill>
                <a:latin typeface="Calibri"/>
                <a:ea typeface="맑은 고딕"/>
                <a:cs typeface="맑은 고딕"/>
              </a:rPr>
              <a:t>프로젝트를 포함한 교육과정이 진행될수록 실력 향상의 필요성을 뼈저리게 느꼈고, 더 필요한 부분이 있거나, 부족함을 느끼면 주말을 이용해 같이 나온 팀원 또는 친구들과 함께 지식과 정보를 공유했습니다.</a:t>
            </a:r>
          </a:p>
        </p:txBody>
      </p:sp>
    </p:spTree>
  </p:cSld>
  <p:clrMapOvr>
    <a:masterClrMapping/>
  </p:clrMapOvr>
  <mc:AlternateContent xmlns:mc="http://schemas.openxmlformats.org/markup-compatibility/2006" xmlns:p14="http://schemas.microsoft.com/office/powerpoint/2010/main">
    <mc:Choice Requires="p14">
      <p:transition spd="slow">
        <p:fade/>
      </p:transition>
    </mc:Choice>
    <mc:Fallback xmlns="" xmlns:c="http://schemas.openxmlformats.org/drawingml/2006/chart" xmlns:dgm="http://schemas.openxmlformats.org/drawingml/2006/diagram" xmlns:dsp="http://schemas.microsoft.com/office/drawing/2008/diagram">
      <p:transition xmlns:mc="http://schemas.openxmlformats.org/markup-compatibility/2006" xmlns:hp="http://schemas.haansoft.com/office/presentation/8.0" spd="med" mc:Ignorable="hp" hp:hslDur="1000">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직사각형 2"/>
          <p:cNvSpPr/>
          <p:nvPr/>
        </p:nvSpPr>
        <p:spPr>
          <a:xfrm>
            <a:off x="0" y="0"/>
            <a:ext cx="3449411" cy="6858000"/>
          </a:xfrm>
          <a:prstGeom prst="rect">
            <a:avLst/>
          </a:prstGeom>
          <a:solidFill>
            <a:srgbClr val="FF843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15" name="그림 46"/>
          <p:cNvPicPr>
            <a:picLocks noChangeAspect="1"/>
          </p:cNvPicPr>
          <p:nvPr/>
        </p:nvPicPr>
        <p:blipFill rotWithShape="1">
          <a:blip r:embed="rId2"/>
          <a:stretch>
            <a:fillRect/>
          </a:stretch>
        </p:blipFill>
        <p:spPr>
          <a:xfrm>
            <a:off x="900031" y="1017969"/>
            <a:ext cx="3058042" cy="3058042"/>
          </a:xfrm>
          <a:prstGeom prst="rect">
            <a:avLst/>
          </a:prstGeom>
        </p:spPr>
      </p:pic>
      <p:sp>
        <p:nvSpPr>
          <p:cNvPr id="16" name="말풍선: 타원형 63"/>
          <p:cNvSpPr/>
          <p:nvPr/>
        </p:nvSpPr>
        <p:spPr>
          <a:xfrm rot="20566552">
            <a:off x="487173" y="455480"/>
            <a:ext cx="1860352" cy="1122002"/>
          </a:xfrm>
          <a:prstGeom prst="wedgeEllipseCallout">
            <a:avLst>
              <a:gd name="adj1" fmla="val 43682"/>
              <a:gd name="adj2" fmla="val 70691"/>
            </a:avLst>
          </a:prstGeom>
          <a:solidFill>
            <a:srgbClr val="FFFFFF">
              <a:alpha val="100000"/>
            </a:srgbClr>
          </a:solidFill>
          <a:ln w="19050" cap="flat" cmpd="sng" algn="ctr">
            <a:solidFill>
              <a:srgbClr val="2E3E67">
                <a:alpha val="100000"/>
              </a:srgbClr>
            </a:solidFill>
            <a:prstDash val="solid"/>
          </a:ln>
        </p:spPr>
        <p:txBody>
          <a:bodyPr anchor="ctr"/>
          <a:lstStyle/>
          <a:p>
            <a:pPr marL="0" indent="0" algn="ctr" defTabSz="914400" rtl="0" eaLnBrk="1" latinLnBrk="1" hangingPunct="1">
              <a:lnSpc>
                <a:spcPct val="100000"/>
              </a:lnSpc>
              <a:spcBef>
                <a:spcPct val="0"/>
              </a:spcBef>
              <a:spcAft>
                <a:spcPts val="0"/>
              </a:spcAft>
              <a:buNone/>
              <a:defRPr/>
            </a:pPr>
            <a:r>
              <a:rPr kumimoji="0" lang="en-US" sz="1800" b="1" i="0" u="none" strike="noStrike" kern="1200" cap="none" spc="0" normalizeH="0" baseline="0">
                <a:solidFill>
                  <a:srgbClr val="F8B332"/>
                </a:solidFill>
                <a:latin typeface="블랙빈_싱글즈 L_Pro"/>
                <a:cs typeface="블랙빈_싱글즈 L_Pro"/>
              </a:rPr>
              <a:t>팀장</a:t>
            </a:r>
          </a:p>
        </p:txBody>
      </p:sp>
      <p:sp>
        <p:nvSpPr>
          <p:cNvPr id="19" name="자유형 9"/>
          <p:cNvSpPr/>
          <p:nvPr/>
        </p:nvSpPr>
        <p:spPr>
          <a:xfrm rot="8753295" flipH="1">
            <a:off x="8096659" y="980761"/>
            <a:ext cx="1300150" cy="1435786"/>
          </a:xfrm>
          <a:custGeom>
            <a:avLst/>
            <a:gdLst>
              <a:gd name="connsiteX0" fmla="*/ 1028851 w 1300150"/>
              <a:gd name="connsiteY0" fmla="*/ 1384029 h 1435786"/>
              <a:gd name="connsiteX1" fmla="*/ 1080765 w 1300150"/>
              <a:gd name="connsiteY1" fmla="*/ 1345517 h 1435786"/>
              <a:gd name="connsiteX2" fmla="*/ 1260716 w 1300150"/>
              <a:gd name="connsiteY2" fmla="*/ 699659 h 1435786"/>
              <a:gd name="connsiteX3" fmla="*/ 1256459 w 1300150"/>
              <a:gd name="connsiteY3" fmla="*/ 692841 h 1435786"/>
              <a:gd name="connsiteX4" fmla="*/ 1260229 w 1300150"/>
              <a:gd name="connsiteY4" fmla="*/ 693717 h 1435786"/>
              <a:gd name="connsiteX5" fmla="*/ 1260229 w 1300150"/>
              <a:gd name="connsiteY5" fmla="*/ 693716 h 1435786"/>
              <a:gd name="connsiteX6" fmla="*/ 1241381 w 1300150"/>
              <a:gd name="connsiteY6" fmla="*/ 602541 h 1435786"/>
              <a:gd name="connsiteX7" fmla="*/ 1248475 w 1300150"/>
              <a:gd name="connsiteY7" fmla="*/ 591675 h 1435786"/>
              <a:gd name="connsiteX8" fmla="*/ 1262909 w 1300150"/>
              <a:gd name="connsiteY8" fmla="*/ 579428 h 1435786"/>
              <a:gd name="connsiteX9" fmla="*/ 1253782 w 1300150"/>
              <a:gd name="connsiteY9" fmla="*/ 585447 h 1435786"/>
              <a:gd name="connsiteX10" fmla="*/ 1241924 w 1300150"/>
              <a:gd name="connsiteY10" fmla="*/ 403996 h 1435786"/>
              <a:gd name="connsiteX11" fmla="*/ 1213984 w 1300150"/>
              <a:gd name="connsiteY11" fmla="*/ 314294 h 1435786"/>
              <a:gd name="connsiteX12" fmla="*/ 1180589 w 1300150"/>
              <a:gd name="connsiteY12" fmla="*/ 248199 h 1435786"/>
              <a:gd name="connsiteX13" fmla="*/ 1131195 w 1300150"/>
              <a:gd name="connsiteY13" fmla="*/ 189059 h 1435786"/>
              <a:gd name="connsiteX14" fmla="*/ 292617 w 1300150"/>
              <a:gd name="connsiteY14" fmla="*/ 114674 h 1435786"/>
              <a:gd name="connsiteX15" fmla="*/ 50593 w 1300150"/>
              <a:gd name="connsiteY15" fmla="*/ 921005 h 1435786"/>
              <a:gd name="connsiteX16" fmla="*/ 94741 w 1300150"/>
              <a:gd name="connsiteY16" fmla="*/ 1002809 h 1435786"/>
              <a:gd name="connsiteX17" fmla="*/ 130502 w 1300150"/>
              <a:gd name="connsiteY17" fmla="*/ 1036402 h 1435786"/>
              <a:gd name="connsiteX18" fmla="*/ 439207 w 1300150"/>
              <a:gd name="connsiteY18" fmla="*/ 827301 h 1435786"/>
              <a:gd name="connsiteX19" fmla="*/ 439206 w 1300150"/>
              <a:gd name="connsiteY19" fmla="*/ 827302 h 1435786"/>
              <a:gd name="connsiteX20" fmla="*/ 130503 w 1300150"/>
              <a:gd name="connsiteY20" fmla="*/ 1036403 h 1435786"/>
              <a:gd name="connsiteX21" fmla="*/ 139088 w 1300150"/>
              <a:gd name="connsiteY21" fmla="*/ 1044467 h 1435786"/>
              <a:gd name="connsiteX22" fmla="*/ 209408 w 1300150"/>
              <a:gd name="connsiteY22" fmla="*/ 1084655 h 1435786"/>
              <a:gd name="connsiteX23" fmla="*/ 286782 w 1300150"/>
              <a:gd name="connsiteY23" fmla="*/ 1108598 h 1435786"/>
              <a:gd name="connsiteX24" fmla="*/ 359309 w 1300150"/>
              <a:gd name="connsiteY24" fmla="*/ 1113328 h 1435786"/>
              <a:gd name="connsiteX25" fmla="*/ 360140 w 1300150"/>
              <a:gd name="connsiteY25" fmla="*/ 1112832 h 1435786"/>
              <a:gd name="connsiteX26" fmla="*/ 389554 w 1300150"/>
              <a:gd name="connsiteY26" fmla="*/ 1111497 h 1435786"/>
              <a:gd name="connsiteX27" fmla="*/ 447223 w 1300150"/>
              <a:gd name="connsiteY27" fmla="*/ 1174966 h 1435786"/>
              <a:gd name="connsiteX28" fmla="*/ 448187 w 1300150"/>
              <a:gd name="connsiteY28" fmla="*/ 1167117 h 1435786"/>
              <a:gd name="connsiteX29" fmla="*/ 454337 w 1300150"/>
              <a:gd name="connsiteY29" fmla="*/ 1191484 h 1435786"/>
              <a:gd name="connsiteX30" fmla="*/ 498507 w 1300150"/>
              <a:gd name="connsiteY30" fmla="*/ 1279200 h 1435786"/>
              <a:gd name="connsiteX31" fmla="*/ 1028851 w 1300150"/>
              <a:gd name="connsiteY31" fmla="*/ 1384029 h 1435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300150" h="1435786">
                <a:moveTo>
                  <a:pt x="1028851" y="1384029"/>
                </a:moveTo>
                <a:cubicBezTo>
                  <a:pt x="1048900" y="1372634"/>
                  <a:pt x="1066454" y="1359684"/>
                  <a:pt x="1080765" y="1345517"/>
                </a:cubicBezTo>
                <a:cubicBezTo>
                  <a:pt x="1180941" y="1246345"/>
                  <a:pt x="1386186" y="944156"/>
                  <a:pt x="1260716" y="699659"/>
                </a:cubicBezTo>
                <a:lnTo>
                  <a:pt x="1256459" y="692841"/>
                </a:lnTo>
                <a:lnTo>
                  <a:pt x="1260229" y="693717"/>
                </a:lnTo>
                <a:lnTo>
                  <a:pt x="1260229" y="693716"/>
                </a:lnTo>
                <a:cubicBezTo>
                  <a:pt x="1235098" y="666747"/>
                  <a:pt x="1228815" y="632933"/>
                  <a:pt x="1241381" y="602541"/>
                </a:cubicBezTo>
                <a:lnTo>
                  <a:pt x="1248475" y="591675"/>
                </a:lnTo>
                <a:lnTo>
                  <a:pt x="1262909" y="579428"/>
                </a:lnTo>
                <a:lnTo>
                  <a:pt x="1253782" y="585447"/>
                </a:lnTo>
                <a:cubicBezTo>
                  <a:pt x="1260199" y="529219"/>
                  <a:pt x="1256079" y="466172"/>
                  <a:pt x="1241924" y="403996"/>
                </a:cubicBezTo>
                <a:cubicBezTo>
                  <a:pt x="1234847" y="372907"/>
                  <a:pt x="1225414" y="342709"/>
                  <a:pt x="1213984" y="314294"/>
                </a:cubicBezTo>
                <a:lnTo>
                  <a:pt x="1180589" y="248199"/>
                </a:lnTo>
                <a:lnTo>
                  <a:pt x="1131195" y="189059"/>
                </a:lnTo>
                <a:cubicBezTo>
                  <a:pt x="909543" y="-27420"/>
                  <a:pt x="559132" y="-65850"/>
                  <a:pt x="292617" y="114674"/>
                </a:cubicBezTo>
                <a:cubicBezTo>
                  <a:pt x="26102" y="295198"/>
                  <a:pt x="-68208" y="634860"/>
                  <a:pt x="50593" y="921005"/>
                </a:cubicBezTo>
                <a:lnTo>
                  <a:pt x="94741" y="1002809"/>
                </a:lnTo>
                <a:lnTo>
                  <a:pt x="130502" y="1036402"/>
                </a:lnTo>
                <a:lnTo>
                  <a:pt x="439207" y="827301"/>
                </a:lnTo>
                <a:lnTo>
                  <a:pt x="439206" y="827302"/>
                </a:lnTo>
                <a:lnTo>
                  <a:pt x="130503" y="1036403"/>
                </a:lnTo>
                <a:lnTo>
                  <a:pt x="139088" y="1044467"/>
                </a:lnTo>
                <a:cubicBezTo>
                  <a:pt x="160305" y="1060023"/>
                  <a:pt x="184057" y="1073647"/>
                  <a:pt x="209408" y="1084655"/>
                </a:cubicBezTo>
                <a:cubicBezTo>
                  <a:pt x="234759" y="1095662"/>
                  <a:pt x="260931" y="1103715"/>
                  <a:pt x="286782" y="1108598"/>
                </a:cubicBezTo>
                <a:lnTo>
                  <a:pt x="359309" y="1113328"/>
                </a:lnTo>
                <a:lnTo>
                  <a:pt x="360140" y="1112832"/>
                </a:lnTo>
                <a:lnTo>
                  <a:pt x="389554" y="1111497"/>
                </a:lnTo>
                <a:cubicBezTo>
                  <a:pt x="414800" y="1118013"/>
                  <a:pt x="436127" y="1139713"/>
                  <a:pt x="447223" y="1174966"/>
                </a:cubicBezTo>
                <a:lnTo>
                  <a:pt x="448187" y="1167117"/>
                </a:lnTo>
                <a:lnTo>
                  <a:pt x="454337" y="1191484"/>
                </a:lnTo>
                <a:cubicBezTo>
                  <a:pt x="465706" y="1222791"/>
                  <a:pt x="480297" y="1252316"/>
                  <a:pt x="498507" y="1279200"/>
                </a:cubicBezTo>
                <a:cubicBezTo>
                  <a:pt x="625975" y="1467386"/>
                  <a:pt x="888511" y="1463795"/>
                  <a:pt x="1028851" y="1384029"/>
                </a:cubicBezTo>
                <a:close/>
              </a:path>
            </a:pathLst>
          </a:custGeom>
          <a:solidFill>
            <a:srgbClr val="FFCC4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pic>
        <p:nvPicPr>
          <p:cNvPr id="20" name="Picture 6" descr="tMTdw"/>
          <p:cNvPicPr>
            <a:picLocks noChangeAspect="1" noChangeArrowheads="1"/>
          </p:cNvPicPr>
          <p:nvPr/>
        </p:nvPicPr>
        <p:blipFill rotWithShape="1">
          <a:blip r:embed="rId3"/>
          <a:srcRect l="32580" t="19120" r="32620" b="10060"/>
          <a:stretch>
            <a:fillRect/>
          </a:stretch>
        </p:blipFill>
        <p:spPr>
          <a:xfrm>
            <a:off x="7472474" y="909577"/>
            <a:ext cx="1172905" cy="1341426"/>
          </a:xfrm>
          <a:prstGeom prst="rect">
            <a:avLst/>
          </a:prstGeom>
          <a:noFill/>
        </p:spPr>
      </p:pic>
      <p:sp>
        <p:nvSpPr>
          <p:cNvPr id="22" name="TextBox 21"/>
          <p:cNvSpPr txBox="1"/>
          <p:nvPr/>
        </p:nvSpPr>
        <p:spPr>
          <a:xfrm>
            <a:off x="4494183" y="1550759"/>
            <a:ext cx="2266950" cy="553998"/>
          </a:xfrm>
          <a:prstGeom prst="rect">
            <a:avLst/>
          </a:prstGeom>
          <a:ln w="12700">
            <a:solidFill>
              <a:srgbClr val="F9B943">
                <a:alpha val="100000"/>
              </a:srgbClr>
            </a:solidFill>
          </a:ln>
        </p:spPr>
        <p:txBody>
          <a:bodyPr wrap="square">
            <a:spAutoFit/>
          </a:bodyPr>
          <a:lstStyle/>
          <a:p>
            <a:pPr marL="0" indent="0" algn="l" defTabSz="914400" rtl="0" eaLnBrk="1" latinLnBrk="1" hangingPunct="1">
              <a:lnSpc>
                <a:spcPct val="100000"/>
              </a:lnSpc>
              <a:spcBef>
                <a:spcPct val="0"/>
              </a:spcBef>
              <a:spcAft>
                <a:spcPts val="0"/>
              </a:spcAft>
              <a:buNone/>
              <a:defRPr/>
            </a:pPr>
            <a:r>
              <a:rPr kumimoji="0" lang="ko-KR" altLang="en-US" sz="3000" b="1" i="0" u="none" strike="noStrike" kern="1200" cap="none" spc="0" normalizeH="0" baseline="0" dirty="0">
                <a:solidFill>
                  <a:srgbClr val="000000"/>
                </a:solidFill>
                <a:latin typeface="Calibri"/>
                <a:ea typeface="맑은 고딕"/>
                <a:cs typeface="맑은 고딕"/>
              </a:rPr>
              <a:t>정한슬</a:t>
            </a:r>
          </a:p>
        </p:txBody>
      </p:sp>
      <p:sp>
        <p:nvSpPr>
          <p:cNvPr id="23" name="TextBox 22"/>
          <p:cNvSpPr txBox="1"/>
          <p:nvPr/>
        </p:nvSpPr>
        <p:spPr>
          <a:xfrm>
            <a:off x="5003800" y="2859629"/>
            <a:ext cx="5746751" cy="681766"/>
          </a:xfrm>
          <a:prstGeom prst="rect">
            <a:avLst/>
          </a:prstGeom>
        </p:spPr>
        <p:txBody>
          <a:bodyPr vert="horz" wrap="square" lIns="91440" tIns="45720" rIns="91440" bIns="45720" anchor="t">
            <a:spAutoFit/>
          </a:bodyPr>
          <a:lstStyle/>
          <a:p>
            <a:pPr marL="0" indent="0" algn="l" defTabSz="914400" rtl="0" eaLnBrk="1" latinLnBrk="1" hangingPunct="1">
              <a:lnSpc>
                <a:spcPct val="130000"/>
              </a:lnSpc>
              <a:spcBef>
                <a:spcPts val="0"/>
              </a:spcBef>
              <a:spcAft>
                <a:spcPts val="0"/>
              </a:spcAft>
              <a:buNone/>
              <a:defRPr/>
            </a:pPr>
            <a:endParaRPr kumimoji="0" lang="ko-KR" altLang="en-US" sz="1500" b="1" i="0" u="none" strike="noStrike" kern="1200" cap="none" spc="0" normalizeH="0" baseline="0">
              <a:solidFill>
                <a:srgbClr val="808080"/>
              </a:solidFill>
              <a:latin typeface="Calibri"/>
              <a:ea typeface="맑은 고딕"/>
              <a:cs typeface="맑은 고딕"/>
            </a:endParaRPr>
          </a:p>
          <a:p>
            <a:pPr marL="0" indent="0" algn="l" defTabSz="914400" rtl="0" eaLnBrk="1" latinLnBrk="1" hangingPunct="1">
              <a:lnSpc>
                <a:spcPct val="130000"/>
              </a:lnSpc>
              <a:spcBef>
                <a:spcPts val="0"/>
              </a:spcBef>
              <a:spcAft>
                <a:spcPts val="0"/>
              </a:spcAft>
              <a:buNone/>
              <a:defRPr/>
            </a:pPr>
            <a:endParaRPr kumimoji="0" lang="ko-KR" altLang="en-US" sz="1500" b="1" i="0" u="none" strike="noStrike" kern="1200" cap="none" spc="0" normalizeH="0" baseline="0">
              <a:solidFill>
                <a:srgbClr val="808080"/>
              </a:solidFill>
              <a:latin typeface="Calibri"/>
              <a:ea typeface="맑은 고딕"/>
              <a:cs typeface="맑은 고딕"/>
            </a:endParaRPr>
          </a:p>
        </p:txBody>
      </p:sp>
      <p:sp>
        <p:nvSpPr>
          <p:cNvPr id="9" name="TextBox 8">
            <a:extLst>
              <a:ext uri="{FF2B5EF4-FFF2-40B4-BE49-F238E27FC236}">
                <a16:creationId xmlns:a16="http://schemas.microsoft.com/office/drawing/2014/main" id="{6E61BDC0-43B7-4B7E-829B-219FC497F566}"/>
              </a:ext>
            </a:extLst>
          </p:cNvPr>
          <p:cNvSpPr txBox="1"/>
          <p:nvPr/>
        </p:nvSpPr>
        <p:spPr>
          <a:xfrm>
            <a:off x="4055303" y="2692523"/>
            <a:ext cx="7812019" cy="2766976"/>
          </a:xfrm>
          <a:prstGeom prst="rect">
            <a:avLst/>
          </a:prstGeom>
        </p:spPr>
        <p:txBody>
          <a:bodyPr vert="horz" wrap="square" lIns="91440" tIns="45720" rIns="91440" bIns="45720" anchor="t">
            <a:spAutoFit/>
          </a:bodyPr>
          <a:lstStyle/>
          <a:p>
            <a:pPr marL="0" indent="0" algn="l" defTabSz="914400" rtl="0" eaLnBrk="1" latinLnBrk="1" hangingPunct="1">
              <a:lnSpc>
                <a:spcPct val="130000"/>
              </a:lnSpc>
              <a:spcBef>
                <a:spcPts val="0"/>
              </a:spcBef>
              <a:spcAft>
                <a:spcPts val="0"/>
              </a:spcAft>
              <a:buNone/>
              <a:defRPr/>
            </a:pPr>
            <a:r>
              <a:rPr kumimoji="0" lang="ko-KR" altLang="en-US" sz="1500" b="1" i="0" u="none" strike="noStrike" kern="1200" cap="none" spc="0" normalizeH="0" baseline="0" dirty="0">
                <a:solidFill>
                  <a:srgbClr val="808080"/>
                </a:solidFill>
                <a:latin typeface="Calibri"/>
                <a:ea typeface="맑은 고딕"/>
                <a:cs typeface="맑은 고딕"/>
              </a:rPr>
              <a:t>한 달이라는 시간 동안 프로젝트 및 면접 준비에 정신없는 시간을 보냈습니다</a:t>
            </a:r>
            <a:r>
              <a:rPr kumimoji="0" lang="en-US" altLang="ko-KR" sz="1500" b="1" i="0" u="none" strike="noStrike" kern="1200" cap="none" spc="0" normalizeH="0" baseline="0" dirty="0">
                <a:solidFill>
                  <a:srgbClr val="808080"/>
                </a:solidFill>
                <a:latin typeface="Calibri"/>
                <a:ea typeface="맑은 고딕"/>
                <a:cs typeface="맑은 고딕"/>
              </a:rPr>
              <a:t>.</a:t>
            </a:r>
          </a:p>
          <a:p>
            <a:pPr>
              <a:lnSpc>
                <a:spcPct val="130000"/>
              </a:lnSpc>
              <a:defRPr/>
            </a:pPr>
            <a:r>
              <a:rPr kumimoji="0" lang="ko-KR" altLang="en-US" sz="1500" b="1" i="0" u="none" strike="noStrike" kern="1200" cap="none" spc="0" normalizeH="0" baseline="0" dirty="0">
                <a:solidFill>
                  <a:srgbClr val="808080"/>
                </a:solidFill>
                <a:latin typeface="Calibri"/>
                <a:ea typeface="맑은 고딕"/>
                <a:cs typeface="맑은 고딕"/>
              </a:rPr>
              <a:t>개발 단계에서 겪어보지 못한 오류들을 마주하면서 문제들을 해결하기 위해</a:t>
            </a:r>
            <a:r>
              <a:rPr lang="en-US" altLang="ko-KR" sz="1500" b="1" dirty="0">
                <a:solidFill>
                  <a:srgbClr val="808080"/>
                </a:solidFill>
                <a:latin typeface="Calibri"/>
                <a:ea typeface="맑은 고딕"/>
                <a:cs typeface="맑은 고딕"/>
              </a:rPr>
              <a:t> </a:t>
            </a:r>
            <a:r>
              <a:rPr kumimoji="0" lang="ko-KR" altLang="en-US" sz="1500" b="1" i="0" u="none" strike="noStrike" kern="1200" cap="none" spc="0" normalizeH="0" baseline="0" dirty="0">
                <a:solidFill>
                  <a:srgbClr val="808080"/>
                </a:solidFill>
                <a:latin typeface="Calibri"/>
                <a:ea typeface="맑은 고딕"/>
                <a:cs typeface="맑은 고딕"/>
              </a:rPr>
              <a:t>새로운 기술과 분야들에 접근해야 했습니다</a:t>
            </a:r>
            <a:r>
              <a:rPr kumimoji="0" lang="en-US" altLang="ko-KR" sz="1500" b="1" i="0" u="none" strike="noStrike" kern="1200" cap="none" spc="0" normalizeH="0" baseline="0" dirty="0">
                <a:solidFill>
                  <a:srgbClr val="808080"/>
                </a:solidFill>
                <a:latin typeface="Calibri"/>
                <a:ea typeface="맑은 고딕"/>
                <a:cs typeface="맑은 고딕"/>
              </a:rPr>
              <a:t>. </a:t>
            </a:r>
            <a:r>
              <a:rPr kumimoji="0" lang="ko-KR" altLang="en-US" sz="1500" b="1" i="0" u="none" strike="noStrike" kern="1200" cap="none" spc="0" normalizeH="0" baseline="0" dirty="0">
                <a:solidFill>
                  <a:srgbClr val="808080"/>
                </a:solidFill>
                <a:latin typeface="Calibri"/>
                <a:ea typeface="맑은 고딕"/>
                <a:cs typeface="맑은 고딕"/>
              </a:rPr>
              <a:t>이에 두려워하지 않고 끊임없이 부딪히며 도전한 팀원들이 있었기에 저 또한 지치지 않고 프로젝트에 임할 수 있었습니다</a:t>
            </a:r>
            <a:r>
              <a:rPr kumimoji="0" lang="en-US" altLang="ko-KR" sz="1500" b="1" i="0" u="none" strike="noStrike" kern="1200" cap="none" spc="0" normalizeH="0" baseline="0" dirty="0">
                <a:solidFill>
                  <a:srgbClr val="808080"/>
                </a:solidFill>
                <a:latin typeface="Calibri"/>
                <a:ea typeface="맑은 고딕"/>
                <a:cs typeface="맑은 고딕"/>
              </a:rPr>
              <a:t>. </a:t>
            </a:r>
          </a:p>
          <a:p>
            <a:pPr>
              <a:lnSpc>
                <a:spcPct val="130000"/>
              </a:lnSpc>
              <a:defRPr/>
            </a:pPr>
            <a:r>
              <a:rPr lang="ko-KR" altLang="en-US" sz="1500" b="1" dirty="0">
                <a:solidFill>
                  <a:srgbClr val="808080"/>
                </a:solidFill>
                <a:latin typeface="Calibri"/>
                <a:ea typeface="맑은 고딕"/>
                <a:cs typeface="맑은 고딕"/>
              </a:rPr>
              <a:t>열악한 사회적 환경임에도 불구하고 방역수칙에 어긋나지 않은 선에서 서로가 끊임없이 소통하고</a:t>
            </a:r>
            <a:r>
              <a:rPr lang="en-US" altLang="ko-KR" sz="1500" b="1" dirty="0">
                <a:solidFill>
                  <a:srgbClr val="808080"/>
                </a:solidFill>
                <a:latin typeface="Calibri"/>
                <a:ea typeface="맑은 고딕"/>
                <a:cs typeface="맑은 고딕"/>
              </a:rPr>
              <a:t>, </a:t>
            </a:r>
            <a:r>
              <a:rPr lang="ko-KR" altLang="en-US" sz="1500" b="1" dirty="0">
                <a:solidFill>
                  <a:srgbClr val="808080"/>
                </a:solidFill>
                <a:latin typeface="Calibri"/>
                <a:ea typeface="맑은 고딕"/>
                <a:cs typeface="맑은 고딕"/>
              </a:rPr>
              <a:t>프로젝트에 대한 이해를 위해 밤 낮 가리지 않고 공부하는 등</a:t>
            </a:r>
            <a:r>
              <a:rPr lang="en-US" altLang="ko-KR" sz="1500" b="1" dirty="0">
                <a:solidFill>
                  <a:srgbClr val="808080"/>
                </a:solidFill>
                <a:latin typeface="Calibri"/>
                <a:ea typeface="맑은 고딕"/>
                <a:cs typeface="맑은 고딕"/>
              </a:rPr>
              <a:t>  </a:t>
            </a:r>
            <a:r>
              <a:rPr kumimoji="0" lang="ko-KR" altLang="en-US" sz="1500" b="1" i="0" u="none" strike="noStrike" kern="1200" cap="none" spc="0" normalizeH="0" baseline="0" dirty="0">
                <a:solidFill>
                  <a:srgbClr val="808080"/>
                </a:solidFill>
                <a:latin typeface="Calibri"/>
                <a:ea typeface="맑은 고딕"/>
                <a:cs typeface="맑은 고딕"/>
              </a:rPr>
              <a:t>팀원 모두가 같은 목표를 바라보며 달려왔기에 가능한 일이라고 생각을 합니다</a:t>
            </a:r>
            <a:r>
              <a:rPr kumimoji="0" lang="en-US" altLang="ko-KR" sz="1500" b="1" i="0" u="none" strike="noStrike" kern="1200" cap="none" spc="0" normalizeH="0" baseline="0" dirty="0">
                <a:solidFill>
                  <a:srgbClr val="808080"/>
                </a:solidFill>
                <a:latin typeface="Calibri"/>
                <a:ea typeface="맑은 고딕"/>
                <a:cs typeface="맑은 고딕"/>
              </a:rPr>
              <a:t>.</a:t>
            </a:r>
          </a:p>
          <a:p>
            <a:pPr>
              <a:lnSpc>
                <a:spcPct val="130000"/>
              </a:lnSpc>
              <a:defRPr/>
            </a:pPr>
            <a:r>
              <a:rPr kumimoji="0" lang="en-US" altLang="ko-KR" sz="1500" b="1" i="0" u="none" strike="noStrike" kern="1200" cap="none" spc="0" normalizeH="0" baseline="0" dirty="0">
                <a:solidFill>
                  <a:srgbClr val="808080"/>
                </a:solidFill>
                <a:latin typeface="Calibri"/>
                <a:ea typeface="맑은 고딕"/>
                <a:cs typeface="맑은 고딕"/>
              </a:rPr>
              <a:t> </a:t>
            </a:r>
            <a:r>
              <a:rPr lang="ko-KR" altLang="en-US" sz="1500" b="1" dirty="0" err="1">
                <a:solidFill>
                  <a:srgbClr val="808080"/>
                </a:solidFill>
                <a:latin typeface="Calibri"/>
                <a:ea typeface="맑은 고딕"/>
                <a:cs typeface="맑은 고딕"/>
              </a:rPr>
              <a:t>배놈</a:t>
            </a:r>
            <a:r>
              <a:rPr lang="ko-KR" altLang="en-US" sz="1500" b="1" dirty="0">
                <a:solidFill>
                  <a:srgbClr val="808080"/>
                </a:solidFill>
                <a:latin typeface="Calibri"/>
                <a:ea typeface="맑은 고딕"/>
                <a:cs typeface="맑은 고딕"/>
              </a:rPr>
              <a:t> </a:t>
            </a:r>
            <a:r>
              <a:rPr kumimoji="0" lang="ko-KR" altLang="en-US" sz="1500" b="1" i="0" u="none" strike="noStrike" kern="1200" cap="none" spc="0" normalizeH="0" baseline="0" dirty="0">
                <a:solidFill>
                  <a:srgbClr val="808080"/>
                </a:solidFill>
                <a:latin typeface="Calibri"/>
                <a:ea typeface="맑은 고딕"/>
                <a:cs typeface="맑은 고딕"/>
              </a:rPr>
              <a:t>프로젝트는 팀원들의 성장판을 열어주었습니다</a:t>
            </a:r>
            <a:r>
              <a:rPr lang="en-US" altLang="ko-KR" sz="1500" b="1" dirty="0">
                <a:solidFill>
                  <a:srgbClr val="808080"/>
                </a:solidFill>
                <a:latin typeface="Calibri"/>
                <a:ea typeface="맑은 고딕"/>
                <a:cs typeface="맑은 고딕"/>
              </a:rPr>
              <a:t>. </a:t>
            </a:r>
            <a:r>
              <a:rPr lang="ko-KR" altLang="en-US" sz="1500" b="1" dirty="0">
                <a:solidFill>
                  <a:srgbClr val="808080"/>
                </a:solidFill>
                <a:latin typeface="Calibri"/>
                <a:ea typeface="맑은 고딕"/>
                <a:cs typeface="맑은 고딕"/>
              </a:rPr>
              <a:t>이 계기로 팀원들 모두가 성장할 수 있는 개발자가 될 수 있도록 정진하겠습니다</a:t>
            </a:r>
            <a:r>
              <a:rPr lang="en-US" altLang="ko-KR" sz="1500" b="1" dirty="0">
                <a:solidFill>
                  <a:srgbClr val="808080"/>
                </a:solidFill>
                <a:latin typeface="Calibri"/>
                <a:ea typeface="맑은 고딕"/>
                <a:cs typeface="맑은 고딕"/>
              </a:rPr>
              <a:t>.</a:t>
            </a:r>
            <a:endParaRPr kumimoji="0" lang="ko-KR" altLang="en-US" sz="1500" b="1" i="0" u="none" strike="noStrike" kern="1200" cap="none" spc="0" normalizeH="0" baseline="0" dirty="0">
              <a:solidFill>
                <a:srgbClr val="808080"/>
              </a:solidFill>
              <a:latin typeface="Calibri"/>
              <a:ea typeface="맑은 고딕"/>
              <a:cs typeface="맑은 고딕"/>
            </a:endParaRPr>
          </a:p>
        </p:txBody>
      </p:sp>
    </p:spTree>
  </p:cSld>
  <p:clrMapOvr>
    <a:masterClrMapping/>
  </p:clrMapOvr>
  <mc:AlternateContent xmlns:mc="http://schemas.openxmlformats.org/markup-compatibility/2006" xmlns:p14="http://schemas.microsoft.com/office/powerpoint/2010/main">
    <mc:Choice Requires="p14">
      <p:transition spd="slow">
        <p:fade/>
      </p:transition>
    </mc:Choice>
    <mc:Fallback xmlns="" xmlns:c="http://schemas.openxmlformats.org/drawingml/2006/chart" xmlns:dgm="http://schemas.openxmlformats.org/drawingml/2006/diagram" xmlns:dsp="http://schemas.microsoft.com/office/drawing/2008/diagram">
      <p:transition xmlns:mc="http://schemas.openxmlformats.org/markup-compatibility/2006" xmlns:hp="http://schemas.haansoft.com/office/presentation/8.0" spd="med" mc:Ignorable="hp" hp:hslDur="1000">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9BD4C"/>
        </a:solidFill>
        <a:effectLst/>
      </p:bgPr>
    </p:bg>
    <p:spTree>
      <p:nvGrpSpPr>
        <p:cNvPr id="1" name=""/>
        <p:cNvGrpSpPr/>
        <p:nvPr/>
      </p:nvGrpSpPr>
      <p:grpSpPr>
        <a:xfrm>
          <a:off x="0" y="0"/>
          <a:ext cx="0" cy="0"/>
          <a:chOff x="0" y="0"/>
          <a:chExt cx="0" cy="0"/>
        </a:xfrm>
      </p:grpSpPr>
      <p:grpSp>
        <p:nvGrpSpPr>
          <p:cNvPr id="10" name="그룹 9"/>
          <p:cNvGrpSpPr/>
          <p:nvPr/>
        </p:nvGrpSpPr>
        <p:grpSpPr>
          <a:xfrm>
            <a:off x="3524581" y="1657350"/>
            <a:ext cx="5142838" cy="3166766"/>
            <a:chOff x="2995707" y="0"/>
            <a:chExt cx="5142838" cy="3166766"/>
          </a:xfrm>
          <a:solidFill>
            <a:srgbClr val="F9BD4C"/>
          </a:solidFill>
        </p:grpSpPr>
        <p:pic>
          <p:nvPicPr>
            <p:cNvPr id="4" name="Picture 2" descr="https://img.1300k.com/brandbook/title/t1969004.jpg"/>
            <p:cNvPicPr>
              <a:picLocks noChangeAspect="1" noChangeArrowheads="1"/>
            </p:cNvPicPr>
            <p:nvPr/>
          </p:nvPicPr>
          <p:blipFill rotWithShape="1">
            <a:blip r:embed="rId2"/>
            <a:srcRect l="14410" r="26570"/>
            <a:stretch>
              <a:fillRect/>
            </a:stretch>
          </p:blipFill>
          <p:spPr>
            <a:xfrm>
              <a:off x="2995707" y="0"/>
              <a:ext cx="5142838" cy="2457450"/>
            </a:xfrm>
            <a:prstGeom prst="rect">
              <a:avLst/>
            </a:prstGeom>
            <a:solidFill>
              <a:srgbClr val="F9BD4C"/>
            </a:solidFill>
          </p:spPr>
        </p:pic>
        <p:sp>
          <p:nvSpPr>
            <p:cNvPr id="3" name="TextBox 2"/>
            <p:cNvSpPr txBox="1"/>
            <p:nvPr/>
          </p:nvSpPr>
          <p:spPr>
            <a:xfrm>
              <a:off x="3180523" y="2238972"/>
              <a:ext cx="812971" cy="902373"/>
            </a:xfrm>
            <a:prstGeom prst="rect">
              <a:avLst/>
            </a:prstGeom>
            <a:grpFill/>
          </p:spPr>
          <p:txBody>
            <a:bodyPr wrap="square">
              <a:spAutoFit/>
            </a:bodyPr>
            <a:lstStyle/>
            <a:p>
              <a:pPr algn="ctr">
                <a:defRPr/>
              </a:pPr>
              <a:r>
                <a:rPr lang="ko-KR" altLang="en-US" sz="5400">
                  <a:latin typeface="배달의민족 주아"/>
                  <a:ea typeface="배달의민족 주아"/>
                </a:rPr>
                <a:t>감</a:t>
              </a:r>
            </a:p>
          </p:txBody>
        </p:sp>
        <p:sp>
          <p:nvSpPr>
            <p:cNvPr id="5" name="TextBox 4"/>
            <p:cNvSpPr txBox="1"/>
            <p:nvPr/>
          </p:nvSpPr>
          <p:spPr>
            <a:xfrm>
              <a:off x="4163455" y="2243436"/>
              <a:ext cx="812971" cy="907434"/>
            </a:xfrm>
            <a:prstGeom prst="rect">
              <a:avLst/>
            </a:prstGeom>
            <a:grpFill/>
          </p:spPr>
          <p:txBody>
            <a:bodyPr wrap="square">
              <a:spAutoFit/>
            </a:bodyPr>
            <a:lstStyle/>
            <a:p>
              <a:pPr algn="ctr">
                <a:defRPr/>
              </a:pPr>
              <a:r>
                <a:rPr lang="ko-KR" altLang="en-US" sz="5400">
                  <a:latin typeface="배달의민족 주아"/>
                  <a:ea typeface="배달의민족 주아"/>
                </a:rPr>
                <a:t>사</a:t>
              </a:r>
            </a:p>
          </p:txBody>
        </p:sp>
        <p:sp>
          <p:nvSpPr>
            <p:cNvPr id="6" name="TextBox 5"/>
            <p:cNvSpPr txBox="1"/>
            <p:nvPr/>
          </p:nvSpPr>
          <p:spPr>
            <a:xfrm>
              <a:off x="5160641" y="2243436"/>
              <a:ext cx="812971" cy="907434"/>
            </a:xfrm>
            <a:prstGeom prst="rect">
              <a:avLst/>
            </a:prstGeom>
            <a:grpFill/>
          </p:spPr>
          <p:txBody>
            <a:bodyPr wrap="square">
              <a:spAutoFit/>
            </a:bodyPr>
            <a:lstStyle/>
            <a:p>
              <a:pPr algn="ctr">
                <a:defRPr/>
              </a:pPr>
              <a:r>
                <a:rPr lang="ko-KR" altLang="en-US" sz="5400">
                  <a:latin typeface="배달의민족 주아"/>
                  <a:ea typeface="배달의민족 주아"/>
                </a:rPr>
                <a:t>합</a:t>
              </a:r>
            </a:p>
          </p:txBody>
        </p:sp>
        <p:sp>
          <p:nvSpPr>
            <p:cNvPr id="7" name="TextBox 6"/>
            <p:cNvSpPr txBox="1"/>
            <p:nvPr/>
          </p:nvSpPr>
          <p:spPr>
            <a:xfrm>
              <a:off x="6157827" y="2243436"/>
              <a:ext cx="812971" cy="907434"/>
            </a:xfrm>
            <a:prstGeom prst="rect">
              <a:avLst/>
            </a:prstGeom>
            <a:grpFill/>
          </p:spPr>
          <p:txBody>
            <a:bodyPr wrap="square">
              <a:spAutoFit/>
            </a:bodyPr>
            <a:lstStyle/>
            <a:p>
              <a:pPr algn="ctr">
                <a:defRPr/>
              </a:pPr>
              <a:r>
                <a:rPr lang="ko-KR" altLang="en-US" sz="5400">
                  <a:latin typeface="배달의민족 주아"/>
                  <a:ea typeface="배달의민족 주아"/>
                </a:rPr>
                <a:t>니</a:t>
              </a:r>
            </a:p>
          </p:txBody>
        </p:sp>
        <p:sp>
          <p:nvSpPr>
            <p:cNvPr id="8" name="TextBox 7"/>
            <p:cNvSpPr txBox="1"/>
            <p:nvPr/>
          </p:nvSpPr>
          <p:spPr>
            <a:xfrm>
              <a:off x="7155013" y="2243436"/>
              <a:ext cx="812971" cy="907434"/>
            </a:xfrm>
            <a:prstGeom prst="rect">
              <a:avLst/>
            </a:prstGeom>
            <a:grpFill/>
          </p:spPr>
          <p:txBody>
            <a:bodyPr wrap="square">
              <a:spAutoFit/>
            </a:bodyPr>
            <a:lstStyle/>
            <a:p>
              <a:pPr algn="ctr">
                <a:defRPr/>
              </a:pPr>
              <a:r>
                <a:rPr lang="ko-KR" altLang="en-US" sz="5400">
                  <a:latin typeface="배달의민족 주아"/>
                  <a:ea typeface="배달의민족 주아"/>
                </a:rPr>
                <a:t>다</a:t>
              </a:r>
            </a:p>
          </p:txBody>
        </p:sp>
      </p:grpSp>
    </p:spTree>
  </p:cSld>
  <p:clrMapOvr>
    <a:masterClrMapping/>
  </p:clrMapOvr>
  <mc:AlternateContent xmlns:mc="http://schemas.openxmlformats.org/markup-compatibility/2006" xmlns:p14="http://schemas.microsoft.com/office/powerpoint/2010/main">
    <mc:Choice Requires="p14">
      <p:transition/>
    </mc:Choice>
    <mc:Fallback xmlns="" xmlns:c="http://schemas.openxmlformats.org/drawingml/2006/chart" xmlns:dgm="http://schemas.openxmlformats.org/drawingml/2006/diagram" xmlns:dsp="http://schemas.microsoft.com/office/drawing/2008/diagram">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rotWithShape="1">
          <a:blip r:embed="rId2"/>
          <a:srcRect/>
          <a:stretch>
            <a:fillRect/>
          </a:stretch>
        </p:blipFill>
        <p:spPr>
          <a:xfrm>
            <a:off x="0" y="0"/>
            <a:ext cx="12192000" cy="6858000"/>
          </a:xfrm>
          <a:prstGeom prst="rect">
            <a:avLst/>
          </a:prstGeom>
        </p:spPr>
      </p:pic>
      <p:sp>
        <p:nvSpPr>
          <p:cNvPr id="6" name="직사각형 5"/>
          <p:cNvSpPr/>
          <p:nvPr/>
        </p:nvSpPr>
        <p:spPr>
          <a:xfrm>
            <a:off x="0" y="0"/>
            <a:ext cx="12192000" cy="6858000"/>
          </a:xfrm>
          <a:prstGeom prst="rect">
            <a:avLst/>
          </a:prstGeom>
          <a:solidFill>
            <a:srgbClr val="F8B332">
              <a:alpha val="35000"/>
            </a:srgb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grpSp>
        <p:nvGrpSpPr>
          <p:cNvPr id="9" name="그룹 8"/>
          <p:cNvGrpSpPr/>
          <p:nvPr/>
        </p:nvGrpSpPr>
        <p:grpSpPr>
          <a:xfrm>
            <a:off x="4798209" y="2579222"/>
            <a:ext cx="2257667" cy="1686073"/>
            <a:chOff x="4798209" y="2117558"/>
            <a:chExt cx="2257667" cy="1686073"/>
          </a:xfrm>
        </p:grpSpPr>
        <p:sp>
          <p:nvSpPr>
            <p:cNvPr id="7" name="TextBox 6"/>
            <p:cNvSpPr txBox="1"/>
            <p:nvPr/>
          </p:nvSpPr>
          <p:spPr>
            <a:xfrm>
              <a:off x="4798209" y="2117558"/>
              <a:ext cx="1998831" cy="905023"/>
            </a:xfrm>
            <a:prstGeom prst="rect">
              <a:avLst/>
            </a:prstGeom>
            <a:noFill/>
          </p:spPr>
          <p:txBody>
            <a:bodyPr wrap="none">
              <a:spAutoFit/>
            </a:bodyPr>
            <a:lstStyle/>
            <a:p>
              <a:pPr lvl="0">
                <a:defRPr/>
              </a:pPr>
              <a:r>
                <a:rPr lang="en-US" altLang="ko-KR" sz="5400">
                  <a:solidFill>
                    <a:schemeClr val="bg1"/>
                  </a:solidFill>
                  <a:latin typeface="+mj-lt"/>
                </a:rPr>
                <a:t>Part 1.</a:t>
              </a:r>
              <a:endParaRPr lang="ko-KR" altLang="en-US" sz="5400">
                <a:solidFill>
                  <a:schemeClr val="bg1"/>
                </a:solidFill>
                <a:latin typeface="+mj-lt"/>
              </a:endParaRPr>
            </a:p>
          </p:txBody>
        </p:sp>
        <p:sp>
          <p:nvSpPr>
            <p:cNvPr id="8" name="TextBox 7"/>
            <p:cNvSpPr txBox="1"/>
            <p:nvPr/>
          </p:nvSpPr>
          <p:spPr>
            <a:xfrm>
              <a:off x="4910847" y="3109227"/>
              <a:ext cx="2145029" cy="694404"/>
            </a:xfrm>
            <a:prstGeom prst="rect">
              <a:avLst/>
            </a:prstGeom>
            <a:noFill/>
          </p:spPr>
          <p:txBody>
            <a:bodyPr wrap="none">
              <a:spAutoFit/>
            </a:bodyPr>
            <a:lstStyle/>
            <a:p>
              <a:pPr algn="ctr">
                <a:defRPr/>
              </a:pPr>
              <a:r>
                <a:rPr lang="ko-KR" altLang="en-US" sz="4000" spc="-300">
                  <a:solidFill>
                    <a:schemeClr val="bg1"/>
                  </a:solidFill>
                </a:rPr>
                <a:t>개발 일정</a:t>
              </a:r>
            </a:p>
          </p:txBody>
        </p:sp>
      </p:grpSp>
    </p:spTree>
  </p:cSld>
  <p:clrMapOvr>
    <a:masterClrMapping/>
  </p:clrMapOvr>
  <mc:AlternateContent xmlns:mc="http://schemas.openxmlformats.org/markup-compatibility/2006" xmlns:p14="http://schemas.microsoft.com/office/powerpoint/2010/main">
    <mc:Choice Requires="p14">
      <p:transition spd="slow">
        <p:fade/>
      </p:transition>
    </mc:Choice>
    <mc:Fallback xmlns:dsp="http://schemas.microsoft.com/office/drawing/2008/diagram" xmlns:dgm="http://schemas.openxmlformats.org/drawingml/2006/diagram" xmlns:c="http://schemas.openxmlformats.org/drawingml/2006/chart" xmlns="">
      <p:transition xmlns:mc="http://schemas.openxmlformats.org/markup-compatibility/2006" xmlns:hp="http://schemas.haansoft.com/office/presentation/8.0" spd="med" mc:Ignorable="hp" hp:hslDur="100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p:cNvSpPr/>
          <p:nvPr/>
        </p:nvSpPr>
        <p:spPr>
          <a:xfrm>
            <a:off x="0" y="-2"/>
            <a:ext cx="2438400" cy="160423"/>
          </a:xfrm>
          <a:prstGeom prst="rect">
            <a:avLst/>
          </a:prstGeom>
          <a:solidFill>
            <a:srgbClr val="F8B33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3" name="직사각형 2"/>
          <p:cNvSpPr/>
          <p:nvPr/>
        </p:nvSpPr>
        <p:spPr>
          <a:xfrm>
            <a:off x="2438400" y="-2"/>
            <a:ext cx="2438400" cy="160423"/>
          </a:xfrm>
          <a:prstGeom prst="rect">
            <a:avLst/>
          </a:prstGeom>
          <a:solidFill>
            <a:srgbClr val="F8B33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4" name="직사각형 3"/>
          <p:cNvSpPr/>
          <p:nvPr/>
        </p:nvSpPr>
        <p:spPr>
          <a:xfrm>
            <a:off x="4876800" y="-2"/>
            <a:ext cx="2438400" cy="160423"/>
          </a:xfrm>
          <a:prstGeom prst="rect">
            <a:avLst/>
          </a:prstGeom>
          <a:solidFill>
            <a:srgbClr val="F8B33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5" name="직사각형 4"/>
          <p:cNvSpPr/>
          <p:nvPr/>
        </p:nvSpPr>
        <p:spPr>
          <a:xfrm>
            <a:off x="7315200" y="-3"/>
            <a:ext cx="2438400" cy="1604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6" name="직사각형 5"/>
          <p:cNvSpPr/>
          <p:nvPr/>
        </p:nvSpPr>
        <p:spPr>
          <a:xfrm>
            <a:off x="9753600" y="-3"/>
            <a:ext cx="2438400" cy="1604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8" name="TextBox 7"/>
          <p:cNvSpPr txBox="1"/>
          <p:nvPr/>
        </p:nvSpPr>
        <p:spPr>
          <a:xfrm>
            <a:off x="160421" y="304800"/>
            <a:ext cx="673969" cy="338554"/>
          </a:xfrm>
          <a:prstGeom prst="rect">
            <a:avLst/>
          </a:prstGeom>
          <a:noFill/>
        </p:spPr>
        <p:txBody>
          <a:bodyPr wrap="none">
            <a:spAutoFit/>
          </a:bodyPr>
          <a:lstStyle/>
          <a:p>
            <a:pPr lvl="0">
              <a:defRPr/>
            </a:pPr>
            <a:r>
              <a:rPr lang="en-US" altLang="ko-KR" sz="1600">
                <a:solidFill>
                  <a:schemeClr val="accent2"/>
                </a:solidFill>
                <a:latin typeface="+mj-lt"/>
              </a:rPr>
              <a:t>Part 1</a:t>
            </a:r>
          </a:p>
        </p:txBody>
      </p:sp>
      <p:sp>
        <p:nvSpPr>
          <p:cNvPr id="9" name="TextBox 8"/>
          <p:cNvSpPr txBox="1"/>
          <p:nvPr/>
        </p:nvSpPr>
        <p:spPr>
          <a:xfrm>
            <a:off x="1061630" y="320188"/>
            <a:ext cx="3620860" cy="646331"/>
          </a:xfrm>
          <a:prstGeom prst="rect">
            <a:avLst/>
          </a:prstGeom>
          <a:noFill/>
        </p:spPr>
        <p:txBody>
          <a:bodyPr wrap="none">
            <a:spAutoFit/>
          </a:bodyPr>
          <a:lstStyle/>
          <a:p>
            <a:pPr lvl="0">
              <a:defRPr/>
            </a:pPr>
            <a:r>
              <a:rPr lang="en-US" altLang="ko-KR" sz="3600">
                <a:solidFill>
                  <a:schemeClr val="accent2"/>
                </a:solidFill>
              </a:rPr>
              <a:t>5</a:t>
            </a:r>
            <a:r>
              <a:rPr lang="ko-KR" altLang="en-US" sz="3600">
                <a:solidFill>
                  <a:schemeClr val="accent2"/>
                </a:solidFill>
              </a:rPr>
              <a:t>주를 </a:t>
            </a:r>
            <a:r>
              <a:rPr lang="en-US" altLang="ko-KR" sz="3600">
                <a:solidFill>
                  <a:schemeClr val="accent2"/>
                </a:solidFill>
              </a:rPr>
              <a:t>5</a:t>
            </a:r>
            <a:r>
              <a:rPr lang="ko-KR" altLang="en-US" sz="3600">
                <a:solidFill>
                  <a:schemeClr val="accent2"/>
                </a:solidFill>
              </a:rPr>
              <a:t>개월처럼</a:t>
            </a:r>
            <a:r>
              <a:rPr lang="en-US" altLang="ko-KR" sz="3600">
                <a:solidFill>
                  <a:schemeClr val="accent2"/>
                </a:solidFill>
              </a:rPr>
              <a:t>,</a:t>
            </a:r>
          </a:p>
        </p:txBody>
      </p:sp>
      <p:cxnSp>
        <p:nvCxnSpPr>
          <p:cNvPr id="11" name="직선 연결선 10"/>
          <p:cNvCxnSpPr/>
          <p:nvPr/>
        </p:nvCxnSpPr>
        <p:spPr>
          <a:xfrm>
            <a:off x="1061630" y="1097280"/>
            <a:ext cx="11130370" cy="0"/>
          </a:xfrm>
          <a:prstGeom prst="line">
            <a:avLst/>
          </a:prstGeom>
          <a:ln>
            <a:solidFill>
              <a:srgbClr val="F8B332"/>
            </a:solidFill>
          </a:ln>
        </p:spPr>
        <p:style>
          <a:lnRef idx="1">
            <a:schemeClr val="accent1"/>
          </a:lnRef>
          <a:fillRef idx="0">
            <a:schemeClr val="accent1"/>
          </a:fillRef>
          <a:effectRef idx="0">
            <a:schemeClr val="accent1"/>
          </a:effectRef>
          <a:fontRef idx="minor">
            <a:schemeClr val="tx1"/>
          </a:fontRef>
        </p:style>
      </p:cxnSp>
      <p:cxnSp>
        <p:nvCxnSpPr>
          <p:cNvPr id="21" name="직선 연결선 20"/>
          <p:cNvCxnSpPr/>
          <p:nvPr/>
        </p:nvCxnSpPr>
        <p:spPr>
          <a:xfrm>
            <a:off x="0" y="3405188"/>
            <a:ext cx="12192000" cy="0"/>
          </a:xfrm>
          <a:prstGeom prst="line">
            <a:avLst/>
          </a:prstGeom>
          <a:ln w="57150">
            <a:solidFill>
              <a:srgbClr val="F8B332"/>
            </a:solidFill>
          </a:ln>
        </p:spPr>
        <p:style>
          <a:lnRef idx="1">
            <a:schemeClr val="accent1"/>
          </a:lnRef>
          <a:fillRef idx="0">
            <a:schemeClr val="accent1"/>
          </a:fillRef>
          <a:effectRef idx="0">
            <a:schemeClr val="accent1"/>
          </a:effectRef>
          <a:fontRef idx="minor">
            <a:schemeClr val="tx1"/>
          </a:fontRef>
        </p:style>
      </p:cxnSp>
      <p:cxnSp>
        <p:nvCxnSpPr>
          <p:cNvPr id="22" name="직선 연결선 21"/>
          <p:cNvCxnSpPr/>
          <p:nvPr/>
        </p:nvCxnSpPr>
        <p:spPr>
          <a:xfrm rot="5400000" flipH="1" flipV="1">
            <a:off x="562718" y="4422249"/>
            <a:ext cx="1988820" cy="2322"/>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3" name="직선 연결선 22"/>
          <p:cNvCxnSpPr/>
          <p:nvPr/>
        </p:nvCxnSpPr>
        <p:spPr>
          <a:xfrm flipV="1">
            <a:off x="3069175" y="1913275"/>
            <a:ext cx="0" cy="144000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4" name="직선 연결선 23"/>
          <p:cNvCxnSpPr/>
          <p:nvPr/>
        </p:nvCxnSpPr>
        <p:spPr>
          <a:xfrm rot="16200000">
            <a:off x="3533832" y="4423410"/>
            <a:ext cx="1988820"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5" name="직선 연결선 24"/>
          <p:cNvCxnSpPr/>
          <p:nvPr/>
        </p:nvCxnSpPr>
        <p:spPr>
          <a:xfrm flipV="1">
            <a:off x="5122331" y="1913275"/>
            <a:ext cx="0" cy="144000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211231" y="1892711"/>
            <a:ext cx="833334" cy="400110"/>
          </a:xfrm>
          <a:prstGeom prst="rect">
            <a:avLst/>
          </a:prstGeom>
          <a:noFill/>
          <a:ln w="25400">
            <a:solidFill>
              <a:srgbClr val="F8B332"/>
            </a:solidFill>
          </a:ln>
        </p:spPr>
        <p:txBody>
          <a:bodyPr wrap="none">
            <a:spAutoFit/>
          </a:bodyPr>
          <a:lstStyle>
            <a:defPPr>
              <a:defRPr lang="ko-KR"/>
            </a:defPPr>
            <a:lvl1pPr>
              <a:defRPr>
                <a:solidFill>
                  <a:schemeClr val="tx1">
                    <a:lumMod val="85000"/>
                    <a:lumOff val="15000"/>
                  </a:schemeClr>
                </a:solidFill>
                <a:latin typeface="+mj-ea"/>
                <a:ea typeface="+mj-ea"/>
              </a:defRPr>
            </a:lvl1pPr>
          </a:lstStyle>
          <a:p>
            <a:pPr lvl="0">
              <a:defRPr/>
            </a:pPr>
            <a:r>
              <a:rPr lang="en-US" altLang="ko-KR" sz="2000">
                <a:solidFill>
                  <a:schemeClr val="tx1">
                    <a:lumMod val="75000"/>
                    <a:lumOff val="25000"/>
                  </a:schemeClr>
                </a:solidFill>
              </a:rPr>
              <a:t>3</a:t>
            </a:r>
            <a:r>
              <a:rPr lang="ko-KR" altLang="en-US" sz="2000">
                <a:solidFill>
                  <a:schemeClr val="tx1">
                    <a:lumMod val="75000"/>
                    <a:lumOff val="25000"/>
                  </a:schemeClr>
                </a:solidFill>
              </a:rPr>
              <a:t>주차</a:t>
            </a:r>
          </a:p>
        </p:txBody>
      </p:sp>
      <p:sp>
        <p:nvSpPr>
          <p:cNvPr id="28" name="TextBox 27"/>
          <p:cNvSpPr txBox="1"/>
          <p:nvPr/>
        </p:nvSpPr>
        <p:spPr>
          <a:xfrm>
            <a:off x="3158076" y="1892711"/>
            <a:ext cx="838614" cy="400110"/>
          </a:xfrm>
          <a:prstGeom prst="rect">
            <a:avLst/>
          </a:prstGeom>
          <a:noFill/>
          <a:ln w="25400">
            <a:solidFill>
              <a:srgbClr val="F8B332"/>
            </a:solidFill>
          </a:ln>
        </p:spPr>
        <p:txBody>
          <a:bodyPr wrap="none">
            <a:spAutoFit/>
          </a:bodyPr>
          <a:lstStyle>
            <a:defPPr>
              <a:defRPr lang="ko-KR"/>
            </a:defPPr>
            <a:lvl1pPr>
              <a:defRPr>
                <a:solidFill>
                  <a:schemeClr val="tx1">
                    <a:lumMod val="85000"/>
                    <a:lumOff val="15000"/>
                  </a:schemeClr>
                </a:solidFill>
                <a:latin typeface="+mj-ea"/>
                <a:ea typeface="+mj-ea"/>
              </a:defRPr>
            </a:lvl1pPr>
          </a:lstStyle>
          <a:p>
            <a:pPr lvl="0">
              <a:defRPr/>
            </a:pPr>
            <a:r>
              <a:rPr lang="en-US" altLang="ko-KR" sz="2000">
                <a:solidFill>
                  <a:schemeClr val="tx1">
                    <a:lumMod val="75000"/>
                    <a:lumOff val="25000"/>
                  </a:schemeClr>
                </a:solidFill>
              </a:rPr>
              <a:t>2</a:t>
            </a:r>
            <a:r>
              <a:rPr lang="ko-KR" altLang="en-US" sz="2000">
                <a:solidFill>
                  <a:schemeClr val="tx1">
                    <a:lumMod val="75000"/>
                    <a:lumOff val="25000"/>
                  </a:schemeClr>
                </a:solidFill>
              </a:rPr>
              <a:t>주차</a:t>
            </a:r>
          </a:p>
        </p:txBody>
      </p:sp>
      <p:sp>
        <p:nvSpPr>
          <p:cNvPr id="30" name="TextBox 29"/>
          <p:cNvSpPr txBox="1"/>
          <p:nvPr/>
        </p:nvSpPr>
        <p:spPr>
          <a:xfrm>
            <a:off x="724269" y="1892711"/>
            <a:ext cx="834021" cy="400110"/>
          </a:xfrm>
          <a:prstGeom prst="rect">
            <a:avLst/>
          </a:prstGeom>
          <a:noFill/>
          <a:ln w="25400">
            <a:solidFill>
              <a:srgbClr val="F8B332"/>
            </a:solidFill>
          </a:ln>
        </p:spPr>
        <p:txBody>
          <a:bodyPr wrap="none">
            <a:spAutoFit/>
          </a:bodyPr>
          <a:lstStyle>
            <a:defPPr>
              <a:defRPr lang="ko-KR"/>
            </a:defPPr>
            <a:lvl1pPr>
              <a:defRPr>
                <a:solidFill>
                  <a:schemeClr val="tx1">
                    <a:lumMod val="85000"/>
                    <a:lumOff val="15000"/>
                  </a:schemeClr>
                </a:solidFill>
                <a:latin typeface="+mj-ea"/>
                <a:ea typeface="+mj-ea"/>
              </a:defRPr>
            </a:lvl1pPr>
          </a:lstStyle>
          <a:p>
            <a:pPr lvl="0">
              <a:defRPr/>
            </a:pPr>
            <a:r>
              <a:rPr lang="en-US" altLang="ko-KR" sz="2000">
                <a:solidFill>
                  <a:schemeClr val="tx1">
                    <a:lumMod val="75000"/>
                    <a:lumOff val="25000"/>
                  </a:schemeClr>
                </a:solidFill>
              </a:rPr>
              <a:t>1</a:t>
            </a:r>
            <a:r>
              <a:rPr lang="ko-KR" altLang="en-US" sz="2000">
                <a:solidFill>
                  <a:schemeClr val="tx1">
                    <a:lumMod val="75000"/>
                    <a:lumOff val="25000"/>
                  </a:schemeClr>
                </a:solidFill>
              </a:rPr>
              <a:t>주차</a:t>
            </a:r>
          </a:p>
        </p:txBody>
      </p:sp>
      <p:sp>
        <p:nvSpPr>
          <p:cNvPr id="31" name="TextBox 30"/>
          <p:cNvSpPr txBox="1"/>
          <p:nvPr/>
        </p:nvSpPr>
        <p:spPr>
          <a:xfrm>
            <a:off x="1555968" y="4186037"/>
            <a:ext cx="1764864" cy="338554"/>
          </a:xfrm>
          <a:prstGeom prst="rect">
            <a:avLst/>
          </a:prstGeom>
          <a:noFill/>
        </p:spPr>
        <p:txBody>
          <a:bodyPr wrap="none">
            <a:spAutoFit/>
          </a:bodyPr>
          <a:lstStyle/>
          <a:p>
            <a:pPr lvl="0">
              <a:defRPr/>
            </a:pPr>
            <a:r>
              <a:rPr lang="ko-KR" altLang="en-US" sz="1600" spc="-150">
                <a:solidFill>
                  <a:schemeClr val="tx1">
                    <a:lumMod val="75000"/>
                    <a:lumOff val="25000"/>
                  </a:schemeClr>
                </a:solidFill>
                <a:latin typeface="+mj-ea"/>
                <a:ea typeface="+mj-ea"/>
                <a:cs typeface="+mn-cs"/>
              </a:rPr>
              <a:t>現 배달시스템 분석</a:t>
            </a:r>
          </a:p>
        </p:txBody>
      </p:sp>
      <p:cxnSp>
        <p:nvCxnSpPr>
          <p:cNvPr id="32" name="직선 연결선 31"/>
          <p:cNvCxnSpPr/>
          <p:nvPr/>
        </p:nvCxnSpPr>
        <p:spPr>
          <a:xfrm rot="16200000" flipV="1">
            <a:off x="6387347" y="4423409"/>
            <a:ext cx="1988820" cy="1"/>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33" name="직선 연결선 32"/>
          <p:cNvCxnSpPr/>
          <p:nvPr/>
        </p:nvCxnSpPr>
        <p:spPr>
          <a:xfrm flipV="1">
            <a:off x="7748803" y="1913275"/>
            <a:ext cx="0" cy="144000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7812303" y="1892711"/>
            <a:ext cx="832587" cy="400110"/>
          </a:xfrm>
          <a:prstGeom prst="rect">
            <a:avLst/>
          </a:prstGeom>
          <a:noFill/>
          <a:ln w="25400">
            <a:solidFill>
              <a:srgbClr val="F8B332"/>
            </a:solidFill>
          </a:ln>
        </p:spPr>
        <p:txBody>
          <a:bodyPr wrap="none">
            <a:spAutoFit/>
          </a:bodyPr>
          <a:lstStyle>
            <a:defPPr>
              <a:defRPr lang="ko-KR"/>
            </a:defPPr>
            <a:lvl1pPr>
              <a:defRPr>
                <a:solidFill>
                  <a:schemeClr val="tx1">
                    <a:lumMod val="85000"/>
                    <a:lumOff val="15000"/>
                  </a:schemeClr>
                </a:solidFill>
                <a:latin typeface="+mj-ea"/>
                <a:ea typeface="+mj-ea"/>
              </a:defRPr>
            </a:lvl1pPr>
          </a:lstStyle>
          <a:p>
            <a:pPr lvl="0">
              <a:defRPr/>
            </a:pPr>
            <a:r>
              <a:rPr lang="en-US" altLang="ko-KR" sz="2000">
                <a:solidFill>
                  <a:schemeClr val="tx1">
                    <a:lumMod val="75000"/>
                    <a:lumOff val="25000"/>
                  </a:schemeClr>
                </a:solidFill>
              </a:rPr>
              <a:t>4</a:t>
            </a:r>
            <a:r>
              <a:rPr lang="ko-KR" altLang="en-US" sz="2000">
                <a:solidFill>
                  <a:schemeClr val="tx1">
                    <a:lumMod val="75000"/>
                    <a:lumOff val="25000"/>
                  </a:schemeClr>
                </a:solidFill>
              </a:rPr>
              <a:t>주차</a:t>
            </a:r>
          </a:p>
        </p:txBody>
      </p:sp>
      <p:cxnSp>
        <p:nvCxnSpPr>
          <p:cNvPr id="36" name="직선 연결선 35"/>
          <p:cNvCxnSpPr/>
          <p:nvPr/>
        </p:nvCxnSpPr>
        <p:spPr>
          <a:xfrm>
            <a:off x="609969" y="1913275"/>
            <a:ext cx="0" cy="144000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37" name="직선 연결선 36"/>
          <p:cNvCxnSpPr/>
          <p:nvPr/>
        </p:nvCxnSpPr>
        <p:spPr>
          <a:xfrm rot="5400000" flipH="1" flipV="1">
            <a:off x="8413382" y="4422507"/>
            <a:ext cx="1988820" cy="1805"/>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38" name="직선 연결선 37"/>
          <p:cNvCxnSpPr/>
          <p:nvPr/>
        </p:nvCxnSpPr>
        <p:spPr>
          <a:xfrm flipV="1">
            <a:off x="9775738" y="1913275"/>
            <a:ext cx="0" cy="144000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9839238" y="1892711"/>
            <a:ext cx="834477" cy="400110"/>
          </a:xfrm>
          <a:prstGeom prst="rect">
            <a:avLst/>
          </a:prstGeom>
          <a:noFill/>
          <a:ln w="25400">
            <a:solidFill>
              <a:srgbClr val="F8B332"/>
            </a:solidFill>
          </a:ln>
        </p:spPr>
        <p:txBody>
          <a:bodyPr wrap="none">
            <a:spAutoFit/>
          </a:bodyPr>
          <a:lstStyle>
            <a:defPPr>
              <a:defRPr lang="ko-KR"/>
            </a:defPPr>
            <a:lvl1pPr>
              <a:defRPr>
                <a:solidFill>
                  <a:schemeClr val="tx1">
                    <a:lumMod val="85000"/>
                    <a:lumOff val="15000"/>
                  </a:schemeClr>
                </a:solidFill>
                <a:latin typeface="+mj-ea"/>
                <a:ea typeface="+mj-ea"/>
              </a:defRPr>
            </a:lvl1pPr>
          </a:lstStyle>
          <a:p>
            <a:pPr lvl="0">
              <a:defRPr/>
            </a:pPr>
            <a:r>
              <a:rPr lang="en-US" altLang="ko-KR" sz="2000">
                <a:solidFill>
                  <a:schemeClr val="tx1">
                    <a:lumMod val="75000"/>
                    <a:lumOff val="25000"/>
                  </a:schemeClr>
                </a:solidFill>
              </a:rPr>
              <a:t>5</a:t>
            </a:r>
            <a:r>
              <a:rPr lang="ko-KR" altLang="en-US" sz="2000">
                <a:solidFill>
                  <a:schemeClr val="tx1">
                    <a:lumMod val="75000"/>
                    <a:lumOff val="25000"/>
                  </a:schemeClr>
                </a:solidFill>
              </a:rPr>
              <a:t>주차</a:t>
            </a:r>
          </a:p>
        </p:txBody>
      </p:sp>
      <p:sp>
        <p:nvSpPr>
          <p:cNvPr id="41" name="TextBox 40"/>
          <p:cNvSpPr txBox="1"/>
          <p:nvPr/>
        </p:nvSpPr>
        <p:spPr>
          <a:xfrm>
            <a:off x="1863302" y="4537703"/>
            <a:ext cx="2593980" cy="270517"/>
          </a:xfrm>
          <a:prstGeom prst="rect">
            <a:avLst/>
          </a:prstGeom>
          <a:noFill/>
        </p:spPr>
        <p:txBody>
          <a:bodyPr wrap="square">
            <a:spAutoFit/>
          </a:bodyPr>
          <a:lstStyle/>
          <a:p>
            <a:pPr algn="just">
              <a:defRPr/>
            </a:pPr>
            <a:endParaRPr lang="ko-KR" altLang="en-US" sz="1200">
              <a:solidFill>
                <a:schemeClr val="tx1">
                  <a:lumMod val="75000"/>
                  <a:lumOff val="25000"/>
                </a:schemeClr>
              </a:solidFill>
              <a:latin typeface="+mn-ea"/>
            </a:endParaRPr>
          </a:p>
        </p:txBody>
      </p:sp>
      <p:sp>
        <p:nvSpPr>
          <p:cNvPr id="42" name="TextBox 41"/>
          <p:cNvSpPr txBox="1"/>
          <p:nvPr/>
        </p:nvSpPr>
        <p:spPr>
          <a:xfrm>
            <a:off x="7381756" y="4187821"/>
            <a:ext cx="1579662" cy="338554"/>
          </a:xfrm>
          <a:prstGeom prst="rect">
            <a:avLst/>
          </a:prstGeom>
          <a:noFill/>
        </p:spPr>
        <p:txBody>
          <a:bodyPr wrap="square">
            <a:spAutoFit/>
          </a:bodyPr>
          <a:lstStyle/>
          <a:p>
            <a:pPr lvl="0">
              <a:defRPr/>
            </a:pPr>
            <a:r>
              <a:rPr lang="ko-KR" altLang="en-US" sz="1600" spc="-150">
                <a:solidFill>
                  <a:schemeClr val="tx1">
                    <a:lumMod val="75000"/>
                    <a:lumOff val="25000"/>
                  </a:schemeClr>
                </a:solidFill>
                <a:latin typeface="+mj-ea"/>
                <a:ea typeface="+mj-ea"/>
                <a:cs typeface="+mn-cs"/>
              </a:rPr>
              <a:t>실시간 위치 정보</a:t>
            </a:r>
          </a:p>
        </p:txBody>
      </p:sp>
      <p:sp>
        <p:nvSpPr>
          <p:cNvPr id="43" name="TextBox 42"/>
          <p:cNvSpPr txBox="1"/>
          <p:nvPr/>
        </p:nvSpPr>
        <p:spPr>
          <a:xfrm>
            <a:off x="7381756" y="4537703"/>
            <a:ext cx="2052336" cy="822967"/>
          </a:xfrm>
          <a:prstGeom prst="rect">
            <a:avLst/>
          </a:prstGeom>
          <a:noFill/>
        </p:spPr>
        <p:txBody>
          <a:bodyPr wrap="square">
            <a:spAutoFit/>
          </a:bodyPr>
          <a:lstStyle/>
          <a:p>
            <a:pPr algn="just">
              <a:defRPr/>
            </a:pPr>
            <a:r>
              <a:rPr lang="en-US" altLang="ko-KR" sz="1200" dirty="0" err="1">
                <a:solidFill>
                  <a:schemeClr val="tx1">
                    <a:lumMod val="75000"/>
                    <a:lumOff val="25000"/>
                  </a:schemeClr>
                </a:solidFill>
                <a:latin typeface="+mn-ea"/>
              </a:rPr>
              <a:t>geoLocation</a:t>
            </a:r>
            <a:r>
              <a:rPr lang="en-US" altLang="ko-KR" sz="1200" dirty="0">
                <a:solidFill>
                  <a:schemeClr val="tx1">
                    <a:lumMod val="75000"/>
                    <a:lumOff val="25000"/>
                  </a:schemeClr>
                </a:solidFill>
                <a:latin typeface="+mn-ea"/>
              </a:rPr>
              <a:t> API</a:t>
            </a:r>
            <a:r>
              <a:rPr lang="ko-KR" altLang="en-US" sz="1200" dirty="0">
                <a:solidFill>
                  <a:schemeClr val="tx1">
                    <a:lumMod val="75000"/>
                    <a:lumOff val="25000"/>
                  </a:schemeClr>
                </a:solidFill>
                <a:latin typeface="+mn-ea"/>
              </a:rPr>
              <a:t>를 이용한 실시간 위치정보 </a:t>
            </a:r>
            <a:r>
              <a:rPr lang="en-US" altLang="ko-KR" sz="1200" dirty="0">
                <a:solidFill>
                  <a:schemeClr val="tx1">
                    <a:lumMod val="75000"/>
                    <a:lumOff val="25000"/>
                  </a:schemeClr>
                </a:solidFill>
                <a:latin typeface="+mn-ea"/>
              </a:rPr>
              <a:t>legacy </a:t>
            </a:r>
            <a:r>
              <a:rPr lang="ko-KR" altLang="en-US" sz="1200" dirty="0">
                <a:solidFill>
                  <a:schemeClr val="tx1">
                    <a:lumMod val="75000"/>
                    <a:lumOff val="25000"/>
                  </a:schemeClr>
                </a:solidFill>
                <a:latin typeface="+mn-ea"/>
              </a:rPr>
              <a:t>오류로 인해 안드로이드를 통하여 구현</a:t>
            </a:r>
          </a:p>
        </p:txBody>
      </p:sp>
      <p:sp>
        <p:nvSpPr>
          <p:cNvPr id="44" name="TextBox 43"/>
          <p:cNvSpPr txBox="1"/>
          <p:nvPr/>
        </p:nvSpPr>
        <p:spPr>
          <a:xfrm>
            <a:off x="4528243" y="4187821"/>
            <a:ext cx="1497271" cy="338554"/>
          </a:xfrm>
          <a:prstGeom prst="rect">
            <a:avLst/>
          </a:prstGeom>
          <a:noFill/>
        </p:spPr>
        <p:txBody>
          <a:bodyPr wrap="none">
            <a:spAutoFit/>
          </a:bodyPr>
          <a:lstStyle/>
          <a:p>
            <a:pPr lvl="0">
              <a:defRPr/>
            </a:pPr>
            <a:r>
              <a:rPr lang="en-US" altLang="ko-KR" sz="1600" spc="-150">
                <a:solidFill>
                  <a:schemeClr val="tx1">
                    <a:lumMod val="75000"/>
                    <a:lumOff val="25000"/>
                  </a:schemeClr>
                </a:solidFill>
                <a:latin typeface="+mj-ea"/>
                <a:ea typeface="+mj-ea"/>
                <a:cs typeface="+mn-cs"/>
              </a:rPr>
              <a:t>DB </a:t>
            </a:r>
            <a:r>
              <a:rPr lang="ko-KR" altLang="en-US" sz="1600" spc="-150">
                <a:solidFill>
                  <a:schemeClr val="tx1">
                    <a:lumMod val="75000"/>
                    <a:lumOff val="25000"/>
                  </a:schemeClr>
                </a:solidFill>
                <a:latin typeface="+mj-ea"/>
                <a:ea typeface="+mj-ea"/>
                <a:cs typeface="+mn-cs"/>
              </a:rPr>
              <a:t>수정 및 보완</a:t>
            </a:r>
          </a:p>
        </p:txBody>
      </p:sp>
      <p:sp>
        <p:nvSpPr>
          <p:cNvPr id="45" name="TextBox 44"/>
          <p:cNvSpPr txBox="1"/>
          <p:nvPr/>
        </p:nvSpPr>
        <p:spPr>
          <a:xfrm>
            <a:off x="4528243" y="4598728"/>
            <a:ext cx="2593980" cy="819092"/>
          </a:xfrm>
          <a:prstGeom prst="rect">
            <a:avLst/>
          </a:prstGeom>
          <a:noFill/>
        </p:spPr>
        <p:txBody>
          <a:bodyPr wrap="square">
            <a:spAutoFit/>
          </a:bodyPr>
          <a:lstStyle/>
          <a:p>
            <a:pPr algn="just">
              <a:defRPr/>
            </a:pPr>
            <a:r>
              <a:rPr lang="en-US" altLang="ko-KR" sz="1200">
                <a:solidFill>
                  <a:schemeClr val="tx1">
                    <a:lumMod val="75000"/>
                    <a:lumOff val="25000"/>
                  </a:schemeClr>
                </a:solidFill>
                <a:latin typeface="+mn-ea"/>
              </a:rPr>
              <a:t>Martin Fawler </a:t>
            </a:r>
            <a:r>
              <a:rPr lang="ko-KR" altLang="en-US" sz="1200">
                <a:solidFill>
                  <a:schemeClr val="tx1">
                    <a:lumMod val="75000"/>
                    <a:lumOff val="25000"/>
                  </a:schemeClr>
                </a:solidFill>
                <a:latin typeface="+mn-ea"/>
              </a:rPr>
              <a:t>의 </a:t>
            </a:r>
            <a:r>
              <a:rPr lang="en-US" altLang="ko-KR" sz="1200">
                <a:solidFill>
                  <a:schemeClr val="tx1">
                    <a:lumMod val="75000"/>
                    <a:lumOff val="25000"/>
                  </a:schemeClr>
                </a:solidFill>
                <a:latin typeface="+mn-ea"/>
              </a:rPr>
              <a:t>Party Pattern</a:t>
            </a:r>
            <a:r>
              <a:rPr lang="ko-KR" altLang="en-US" sz="1200">
                <a:solidFill>
                  <a:schemeClr val="tx1">
                    <a:lumMod val="75000"/>
                    <a:lumOff val="25000"/>
                  </a:schemeClr>
                </a:solidFill>
                <a:latin typeface="+mn-ea"/>
              </a:rPr>
              <a:t>과 </a:t>
            </a:r>
          </a:p>
          <a:p>
            <a:pPr algn="just">
              <a:defRPr/>
            </a:pPr>
            <a:r>
              <a:rPr lang="en-US" altLang="ko-KR" sz="1200">
                <a:solidFill>
                  <a:schemeClr val="tx1">
                    <a:lumMod val="75000"/>
                    <a:lumOff val="25000"/>
                  </a:schemeClr>
                </a:solidFill>
                <a:latin typeface="+mn-ea"/>
              </a:rPr>
              <a:t>Planning Pattern</a:t>
            </a:r>
            <a:r>
              <a:rPr lang="ko-KR" altLang="en-US" sz="1200">
                <a:solidFill>
                  <a:schemeClr val="tx1">
                    <a:lumMod val="75000"/>
                    <a:lumOff val="25000"/>
                  </a:schemeClr>
                </a:solidFill>
                <a:latin typeface="+mn-ea"/>
              </a:rPr>
              <a:t>을 적용하여 회원</a:t>
            </a:r>
          </a:p>
          <a:p>
            <a:pPr algn="just">
              <a:defRPr/>
            </a:pPr>
            <a:r>
              <a:rPr lang="ko-KR" altLang="en-US" sz="1200">
                <a:solidFill>
                  <a:schemeClr val="tx1">
                    <a:lumMod val="75000"/>
                    <a:lumOff val="25000"/>
                  </a:schemeClr>
                </a:solidFill>
                <a:latin typeface="+mn-ea"/>
              </a:rPr>
              <a:t>관리구조와 배달관리 구조에 유연성 확보 </a:t>
            </a:r>
          </a:p>
        </p:txBody>
      </p:sp>
      <p:sp>
        <p:nvSpPr>
          <p:cNvPr id="46" name="TextBox 45"/>
          <p:cNvSpPr txBox="1"/>
          <p:nvPr/>
        </p:nvSpPr>
        <p:spPr>
          <a:xfrm>
            <a:off x="9408693" y="4148950"/>
            <a:ext cx="1217397" cy="338554"/>
          </a:xfrm>
          <a:prstGeom prst="rect">
            <a:avLst/>
          </a:prstGeom>
          <a:noFill/>
        </p:spPr>
        <p:txBody>
          <a:bodyPr wrap="none">
            <a:spAutoFit/>
          </a:bodyPr>
          <a:lstStyle/>
          <a:p>
            <a:pPr lvl="0">
              <a:defRPr/>
            </a:pPr>
            <a:r>
              <a:rPr lang="ko-KR" altLang="en-US" sz="1600" spc="-150">
                <a:solidFill>
                  <a:schemeClr val="tx1">
                    <a:lumMod val="75000"/>
                    <a:lumOff val="25000"/>
                  </a:schemeClr>
                </a:solidFill>
                <a:latin typeface="+mj-ea"/>
                <a:ea typeface="+mj-ea"/>
                <a:cs typeface="+mn-cs"/>
              </a:rPr>
              <a:t>웹 소켓 통신</a:t>
            </a:r>
          </a:p>
        </p:txBody>
      </p:sp>
      <p:sp>
        <p:nvSpPr>
          <p:cNvPr id="47" name="TextBox 46"/>
          <p:cNvSpPr txBox="1"/>
          <p:nvPr/>
        </p:nvSpPr>
        <p:spPr>
          <a:xfrm>
            <a:off x="9408693" y="4549608"/>
            <a:ext cx="2052335" cy="1001562"/>
          </a:xfrm>
          <a:prstGeom prst="rect">
            <a:avLst/>
          </a:prstGeom>
          <a:noFill/>
        </p:spPr>
        <p:txBody>
          <a:bodyPr wrap="square">
            <a:spAutoFit/>
          </a:bodyPr>
          <a:lstStyle/>
          <a:p>
            <a:pPr algn="just">
              <a:defRPr/>
            </a:pPr>
            <a:r>
              <a:rPr lang="ko-KR" altLang="en-US" sz="1200">
                <a:solidFill>
                  <a:schemeClr val="tx1">
                    <a:lumMod val="75000"/>
                    <a:lumOff val="25000"/>
                  </a:schemeClr>
                </a:solidFill>
                <a:latin typeface="+mn-ea"/>
              </a:rPr>
              <a:t>웹 소켓을 통하여 선별해낸 배달업자</a:t>
            </a:r>
            <a:r>
              <a:rPr lang="en-US" altLang="ko-KR" sz="1200">
                <a:solidFill>
                  <a:schemeClr val="tx1">
                    <a:lumMod val="75000"/>
                    <a:lumOff val="25000"/>
                  </a:schemeClr>
                </a:solidFill>
                <a:latin typeface="+mn-ea"/>
              </a:rPr>
              <a:t>,</a:t>
            </a:r>
            <a:r>
              <a:rPr lang="ko-KR" altLang="en-US" sz="1200">
                <a:solidFill>
                  <a:schemeClr val="tx1">
                    <a:lumMod val="75000"/>
                    <a:lumOff val="25000"/>
                  </a:schemeClr>
                </a:solidFill>
                <a:latin typeface="+mn-ea"/>
              </a:rPr>
              <a:t> 사용자 및 가게 사이에서 실시간으로 데이터를 주고 받는 시스템 구축</a:t>
            </a:r>
          </a:p>
        </p:txBody>
      </p:sp>
      <p:sp>
        <p:nvSpPr>
          <p:cNvPr id="48" name="TextBox 47"/>
          <p:cNvSpPr txBox="1"/>
          <p:nvPr/>
        </p:nvSpPr>
        <p:spPr>
          <a:xfrm>
            <a:off x="726371" y="2333409"/>
            <a:ext cx="974793" cy="569811"/>
          </a:xfrm>
          <a:prstGeom prst="rect">
            <a:avLst/>
          </a:prstGeom>
          <a:noFill/>
        </p:spPr>
        <p:txBody>
          <a:bodyPr wrap="none">
            <a:spAutoFit/>
          </a:bodyPr>
          <a:lstStyle/>
          <a:p>
            <a:pPr lvl="0">
              <a:defRPr/>
            </a:pPr>
            <a:r>
              <a:rPr lang="ko-KR" altLang="en-US" sz="1600" spc="-150">
                <a:solidFill>
                  <a:schemeClr val="tx1">
                    <a:lumMod val="75000"/>
                    <a:lumOff val="25000"/>
                  </a:schemeClr>
                </a:solidFill>
                <a:latin typeface="+mj-ea"/>
                <a:ea typeface="+mj-ea"/>
                <a:cs typeface="+mn-cs"/>
              </a:rPr>
              <a:t>기획 및 </a:t>
            </a:r>
          </a:p>
          <a:p>
            <a:pPr lvl="0">
              <a:defRPr/>
            </a:pPr>
            <a:r>
              <a:rPr lang="ko-KR" altLang="en-US" sz="1600" spc="-150">
                <a:solidFill>
                  <a:schemeClr val="tx1">
                    <a:lumMod val="75000"/>
                    <a:lumOff val="25000"/>
                  </a:schemeClr>
                </a:solidFill>
                <a:latin typeface="+mj-ea"/>
                <a:ea typeface="+mj-ea"/>
                <a:cs typeface="+mn-cs"/>
              </a:rPr>
              <a:t>역할 분배</a:t>
            </a:r>
          </a:p>
        </p:txBody>
      </p:sp>
      <p:sp>
        <p:nvSpPr>
          <p:cNvPr id="50" name="TextBox 49"/>
          <p:cNvSpPr txBox="1"/>
          <p:nvPr/>
        </p:nvSpPr>
        <p:spPr>
          <a:xfrm>
            <a:off x="5211231" y="2292821"/>
            <a:ext cx="1214334" cy="572299"/>
          </a:xfrm>
          <a:prstGeom prst="rect">
            <a:avLst/>
          </a:prstGeom>
          <a:noFill/>
        </p:spPr>
        <p:txBody>
          <a:bodyPr wrap="none">
            <a:spAutoFit/>
          </a:bodyPr>
          <a:lstStyle/>
          <a:p>
            <a:pPr lvl="0">
              <a:defRPr/>
            </a:pPr>
            <a:r>
              <a:rPr lang="en-US" altLang="ko-KR" sz="1600" spc="-150">
                <a:solidFill>
                  <a:schemeClr val="tx1">
                    <a:lumMod val="75000"/>
                    <a:lumOff val="25000"/>
                  </a:schemeClr>
                </a:solidFill>
                <a:latin typeface="+mj-ea"/>
                <a:ea typeface="+mj-ea"/>
                <a:cs typeface="+mn-cs"/>
              </a:rPr>
              <a:t>UI </a:t>
            </a:r>
            <a:r>
              <a:rPr lang="ko-KR" altLang="en-US" sz="1600" spc="-150">
                <a:solidFill>
                  <a:schemeClr val="tx1">
                    <a:lumMod val="75000"/>
                    <a:lumOff val="25000"/>
                  </a:schemeClr>
                </a:solidFill>
                <a:latin typeface="+mj-ea"/>
                <a:ea typeface="+mj-ea"/>
                <a:cs typeface="+mn-cs"/>
              </a:rPr>
              <a:t>구현</a:t>
            </a:r>
          </a:p>
          <a:p>
            <a:pPr lvl="0">
              <a:defRPr/>
            </a:pPr>
            <a:r>
              <a:rPr lang="ko-KR" altLang="en-US" sz="1600" spc="-150">
                <a:solidFill>
                  <a:schemeClr val="tx1">
                    <a:lumMod val="75000"/>
                    <a:lumOff val="25000"/>
                  </a:schemeClr>
                </a:solidFill>
                <a:latin typeface="+mj-ea"/>
                <a:ea typeface="+mj-ea"/>
                <a:cs typeface="+mn-cs"/>
              </a:rPr>
              <a:t>웹 기능 시작</a:t>
            </a:r>
          </a:p>
        </p:txBody>
      </p:sp>
      <p:sp>
        <p:nvSpPr>
          <p:cNvPr id="51" name="TextBox 50"/>
          <p:cNvSpPr txBox="1"/>
          <p:nvPr/>
        </p:nvSpPr>
        <p:spPr>
          <a:xfrm>
            <a:off x="7828776" y="2333409"/>
            <a:ext cx="1578114" cy="569811"/>
          </a:xfrm>
          <a:prstGeom prst="rect">
            <a:avLst/>
          </a:prstGeom>
          <a:noFill/>
        </p:spPr>
        <p:txBody>
          <a:bodyPr wrap="none">
            <a:spAutoFit/>
          </a:bodyPr>
          <a:lstStyle/>
          <a:p>
            <a:pPr lvl="0">
              <a:defRPr/>
            </a:pPr>
            <a:r>
              <a:rPr lang="ko-KR" altLang="en-US" sz="1600" spc="-150">
                <a:solidFill>
                  <a:schemeClr val="tx1">
                    <a:lumMod val="75000"/>
                    <a:lumOff val="25000"/>
                  </a:schemeClr>
                </a:solidFill>
                <a:latin typeface="+mj-ea"/>
                <a:ea typeface="+mj-ea"/>
                <a:cs typeface="+mn-cs"/>
              </a:rPr>
              <a:t>각 사용자 페이지</a:t>
            </a:r>
          </a:p>
          <a:p>
            <a:pPr lvl="0">
              <a:defRPr/>
            </a:pPr>
            <a:r>
              <a:rPr lang="ko-KR" altLang="en-US" sz="1600" spc="-150">
                <a:solidFill>
                  <a:schemeClr val="tx1">
                    <a:lumMod val="75000"/>
                    <a:lumOff val="25000"/>
                  </a:schemeClr>
                </a:solidFill>
                <a:latin typeface="+mj-ea"/>
                <a:ea typeface="+mj-ea"/>
                <a:cs typeface="+mn-cs"/>
              </a:rPr>
              <a:t>구현</a:t>
            </a:r>
          </a:p>
        </p:txBody>
      </p:sp>
      <p:sp>
        <p:nvSpPr>
          <p:cNvPr id="53" name="TextBox 52"/>
          <p:cNvSpPr txBox="1"/>
          <p:nvPr/>
        </p:nvSpPr>
        <p:spPr>
          <a:xfrm>
            <a:off x="9887114" y="2333409"/>
            <a:ext cx="1396201" cy="338554"/>
          </a:xfrm>
          <a:prstGeom prst="rect">
            <a:avLst/>
          </a:prstGeom>
          <a:noFill/>
        </p:spPr>
        <p:txBody>
          <a:bodyPr wrap="none">
            <a:spAutoFit/>
          </a:bodyPr>
          <a:lstStyle/>
          <a:p>
            <a:pPr lvl="0">
              <a:defRPr/>
            </a:pPr>
            <a:r>
              <a:rPr lang="ko-KR" altLang="en-US" sz="1600" spc="-150">
                <a:solidFill>
                  <a:schemeClr val="tx1">
                    <a:lumMod val="75000"/>
                    <a:lumOff val="25000"/>
                  </a:schemeClr>
                </a:solidFill>
                <a:latin typeface="+mj-ea"/>
                <a:ea typeface="+mj-ea"/>
                <a:cs typeface="+mn-cs"/>
              </a:rPr>
              <a:t>최종 발표 준비</a:t>
            </a:r>
          </a:p>
        </p:txBody>
      </p:sp>
      <p:sp>
        <p:nvSpPr>
          <p:cNvPr id="61" name="TextBox 60"/>
          <p:cNvSpPr txBox="1"/>
          <p:nvPr/>
        </p:nvSpPr>
        <p:spPr>
          <a:xfrm>
            <a:off x="3160292" y="2285542"/>
            <a:ext cx="1493623" cy="338554"/>
          </a:xfrm>
          <a:prstGeom prst="rect">
            <a:avLst/>
          </a:prstGeom>
          <a:noFill/>
        </p:spPr>
        <p:txBody>
          <a:bodyPr wrap="none">
            <a:spAutoFit/>
          </a:bodyPr>
          <a:lstStyle/>
          <a:p>
            <a:pPr lvl="0">
              <a:defRPr/>
            </a:pPr>
            <a:r>
              <a:rPr lang="en-US" altLang="ko-KR" sz="1600" spc="-150">
                <a:solidFill>
                  <a:schemeClr val="tx1">
                    <a:lumMod val="75000"/>
                    <a:lumOff val="25000"/>
                  </a:schemeClr>
                </a:solidFill>
                <a:latin typeface="+mj-ea"/>
                <a:ea typeface="+mj-ea"/>
                <a:cs typeface="+mn-cs"/>
              </a:rPr>
              <a:t>DB</a:t>
            </a:r>
            <a:r>
              <a:rPr lang="ko-KR" altLang="en-US" sz="1600" spc="-150">
                <a:solidFill>
                  <a:schemeClr val="tx1">
                    <a:lumMod val="75000"/>
                    <a:lumOff val="25000"/>
                  </a:schemeClr>
                </a:solidFill>
                <a:latin typeface="+mj-ea"/>
                <a:ea typeface="+mj-ea"/>
                <a:cs typeface="+mn-cs"/>
              </a:rPr>
              <a:t> 설계 및 구축</a:t>
            </a:r>
          </a:p>
        </p:txBody>
      </p:sp>
      <p:sp>
        <p:nvSpPr>
          <p:cNvPr id="64" name="TextBox 63"/>
          <p:cNvSpPr txBox="1"/>
          <p:nvPr/>
        </p:nvSpPr>
        <p:spPr>
          <a:xfrm>
            <a:off x="1555968" y="4672961"/>
            <a:ext cx="2351135" cy="363859"/>
          </a:xfrm>
          <a:prstGeom prst="rect">
            <a:avLst/>
          </a:prstGeom>
        </p:spPr>
        <p:txBody>
          <a:bodyPr wrap="square">
            <a:spAutoFit/>
          </a:bodyPr>
          <a:lstStyle/>
          <a:p>
            <a:pPr>
              <a:defRPr/>
            </a:pPr>
            <a:endParaRPr lang="ko-KR" altLang="en-US"/>
          </a:p>
        </p:txBody>
      </p:sp>
      <p:sp>
        <p:nvSpPr>
          <p:cNvPr id="65" name="TextBox 44"/>
          <p:cNvSpPr txBox="1"/>
          <p:nvPr/>
        </p:nvSpPr>
        <p:spPr>
          <a:xfrm>
            <a:off x="1558290" y="4598728"/>
            <a:ext cx="2593980" cy="819092"/>
          </a:xfrm>
          <a:prstGeom prst="rect">
            <a:avLst/>
          </a:prstGeom>
          <a:noFill/>
        </p:spPr>
        <p:txBody>
          <a:bodyPr wrap="square">
            <a:spAutoFit/>
          </a:bodyPr>
          <a:lstStyle/>
          <a:p>
            <a:pPr marL="0" indent="0" algn="just" defTabSz="914400" rtl="0" eaLnBrk="1" latinLnBrk="1" hangingPunct="1">
              <a:lnSpc>
                <a:spcPct val="100000"/>
              </a:lnSpc>
              <a:spcBef>
                <a:spcPct val="0"/>
              </a:spcBef>
              <a:spcAft>
                <a:spcPts val="0"/>
              </a:spcAft>
              <a:buNone/>
              <a:defRPr/>
            </a:pPr>
            <a:r>
              <a:rPr kumimoji="0" lang="ko-KR" altLang="en-US" sz="1200" b="0" i="0" u="none" strike="noStrike" kern="1200" cap="none" spc="0" normalizeH="0" baseline="0" dirty="0">
                <a:solidFill>
                  <a:srgbClr val="404040"/>
                </a:solidFill>
                <a:latin typeface="맑은 고딕"/>
              </a:rPr>
              <a:t>기존의 </a:t>
            </a:r>
            <a:r>
              <a:rPr kumimoji="0" lang="ko-KR" altLang="en-US" sz="1200" b="0" i="0" u="none" strike="noStrike" kern="1200" cap="none" spc="0" normalizeH="0" baseline="0" dirty="0" err="1">
                <a:solidFill>
                  <a:srgbClr val="404040"/>
                </a:solidFill>
                <a:latin typeface="맑은 고딕"/>
              </a:rPr>
              <a:t>배달업</a:t>
            </a:r>
            <a:r>
              <a:rPr kumimoji="0" lang="ko-KR" altLang="en-US" sz="1200" b="0" i="0" u="none" strike="noStrike" kern="1200" cap="none" spc="0" normalizeH="0" baseline="0" dirty="0">
                <a:solidFill>
                  <a:srgbClr val="404040"/>
                </a:solidFill>
                <a:latin typeface="맑은 고딕"/>
              </a:rPr>
              <a:t> 서비스와 차별점을 두어 위치정보 상태정보를 이용하여 배달업자에게 맞춤 배달 매칭 서비스를 해주도록 설계</a:t>
            </a:r>
          </a:p>
        </p:txBody>
      </p:sp>
    </p:spTree>
  </p:cSld>
  <p:clrMapOvr>
    <a:masterClrMapping/>
  </p:clrMapOvr>
  <mc:AlternateContent xmlns:mc="http://schemas.openxmlformats.org/markup-compatibility/2006" xmlns:p14="http://schemas.microsoft.com/office/powerpoint/2010/main">
    <mc:Choice Requires="p14">
      <p:transition spd="slow">
        <p:fade/>
      </p:transition>
    </mc:Choice>
    <mc:Fallback xmlns:dsp="http://schemas.microsoft.com/office/drawing/2008/diagram" xmlns:dgm="http://schemas.openxmlformats.org/drawingml/2006/diagram" xmlns:c="http://schemas.openxmlformats.org/drawingml/2006/chart" xmlns="">
      <p:transition xmlns:mc="http://schemas.openxmlformats.org/markup-compatibility/2006" xmlns:hp="http://schemas.haansoft.com/office/presentation/8.0" spd="med" mc:Ignorable="hp" hp:hslDur="100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p:cNvSpPr/>
          <p:nvPr/>
        </p:nvSpPr>
        <p:spPr>
          <a:xfrm>
            <a:off x="0" y="-2"/>
            <a:ext cx="2438400" cy="160423"/>
          </a:xfrm>
          <a:prstGeom prst="rect">
            <a:avLst/>
          </a:prstGeom>
          <a:solidFill>
            <a:srgbClr val="F8B33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3" name="직사각형 2"/>
          <p:cNvSpPr/>
          <p:nvPr/>
        </p:nvSpPr>
        <p:spPr>
          <a:xfrm>
            <a:off x="2438400" y="-2"/>
            <a:ext cx="2438400" cy="160423"/>
          </a:xfrm>
          <a:prstGeom prst="rect">
            <a:avLst/>
          </a:prstGeom>
          <a:solidFill>
            <a:srgbClr val="F8B33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4" name="직사각형 3"/>
          <p:cNvSpPr/>
          <p:nvPr/>
        </p:nvSpPr>
        <p:spPr>
          <a:xfrm>
            <a:off x="4876800" y="-2"/>
            <a:ext cx="2438400" cy="160423"/>
          </a:xfrm>
          <a:prstGeom prst="rect">
            <a:avLst/>
          </a:prstGeom>
          <a:solidFill>
            <a:srgbClr val="F8B33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5" name="직사각형 4"/>
          <p:cNvSpPr/>
          <p:nvPr/>
        </p:nvSpPr>
        <p:spPr>
          <a:xfrm>
            <a:off x="7315200" y="-3"/>
            <a:ext cx="2438400" cy="1604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6" name="직사각형 5"/>
          <p:cNvSpPr/>
          <p:nvPr/>
        </p:nvSpPr>
        <p:spPr>
          <a:xfrm>
            <a:off x="9753600" y="-3"/>
            <a:ext cx="2438400" cy="1604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8" name="TextBox 7"/>
          <p:cNvSpPr txBox="1"/>
          <p:nvPr/>
        </p:nvSpPr>
        <p:spPr>
          <a:xfrm>
            <a:off x="160421" y="304800"/>
            <a:ext cx="235819" cy="338554"/>
          </a:xfrm>
          <a:prstGeom prst="rect">
            <a:avLst/>
          </a:prstGeom>
          <a:noFill/>
        </p:spPr>
        <p:txBody>
          <a:bodyPr wrap="none">
            <a:spAutoFit/>
          </a:bodyPr>
          <a:lstStyle/>
          <a:p>
            <a:pPr lvl="0">
              <a:defRPr/>
            </a:pPr>
            <a:endParaRPr lang="en-US" altLang="ko-KR" sz="1600">
              <a:solidFill>
                <a:schemeClr val="accent2"/>
              </a:solidFill>
              <a:latin typeface="+mj-lt"/>
            </a:endParaRPr>
          </a:p>
        </p:txBody>
      </p:sp>
      <p:sp>
        <p:nvSpPr>
          <p:cNvPr id="9" name="TextBox 8"/>
          <p:cNvSpPr txBox="1"/>
          <p:nvPr/>
        </p:nvSpPr>
        <p:spPr>
          <a:xfrm>
            <a:off x="1061629" y="320188"/>
            <a:ext cx="2125436" cy="646331"/>
          </a:xfrm>
          <a:prstGeom prst="rect">
            <a:avLst/>
          </a:prstGeom>
          <a:noFill/>
        </p:spPr>
        <p:txBody>
          <a:bodyPr wrap="none">
            <a:spAutoFit/>
          </a:bodyPr>
          <a:lstStyle/>
          <a:p>
            <a:pPr lvl="0">
              <a:defRPr/>
            </a:pPr>
            <a:r>
              <a:rPr lang="ko-KR" altLang="en-US" sz="3600">
                <a:solidFill>
                  <a:schemeClr val="accent2"/>
                </a:solidFill>
              </a:rPr>
              <a:t>기획 의도</a:t>
            </a:r>
          </a:p>
        </p:txBody>
      </p:sp>
      <p:cxnSp>
        <p:nvCxnSpPr>
          <p:cNvPr id="11" name="직선 연결선 10"/>
          <p:cNvCxnSpPr/>
          <p:nvPr/>
        </p:nvCxnSpPr>
        <p:spPr>
          <a:xfrm>
            <a:off x="1061630" y="1097280"/>
            <a:ext cx="11130370" cy="0"/>
          </a:xfrm>
          <a:prstGeom prst="line">
            <a:avLst/>
          </a:prstGeom>
          <a:ln>
            <a:solidFill>
              <a:srgbClr val="F8B332"/>
            </a:solidFill>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75656" y="4118409"/>
            <a:ext cx="242350" cy="362604"/>
          </a:xfrm>
          <a:prstGeom prst="rect">
            <a:avLst/>
          </a:prstGeom>
        </p:spPr>
        <p:txBody>
          <a:bodyPr wrap="none">
            <a:spAutoFit/>
          </a:bodyPr>
          <a:lstStyle/>
          <a:p>
            <a:pPr>
              <a:defRPr/>
            </a:pPr>
            <a:endParaRPr lang="ko-KR" altLang="en-US"/>
          </a:p>
        </p:txBody>
      </p:sp>
      <p:cxnSp>
        <p:nvCxnSpPr>
          <p:cNvPr id="39" name="직선 연결선 31"/>
          <p:cNvCxnSpPr>
            <a:cxnSpLocks/>
          </p:cNvCxnSpPr>
          <p:nvPr/>
        </p:nvCxnSpPr>
        <p:spPr>
          <a:xfrm>
            <a:off x="3496081" y="3214720"/>
            <a:ext cx="0" cy="1192863"/>
          </a:xfrm>
          <a:prstGeom prst="line">
            <a:avLst/>
          </a:prstGeom>
          <a:ln>
            <a:solidFill>
              <a:schemeClr val="tx2">
                <a:lumMod val="60000"/>
                <a:lumOff val="4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0" name="직선 연결선 32"/>
          <p:cNvCxnSpPr>
            <a:cxnSpLocks/>
          </p:cNvCxnSpPr>
          <p:nvPr/>
        </p:nvCxnSpPr>
        <p:spPr>
          <a:xfrm flipH="1">
            <a:off x="2190044" y="4414886"/>
            <a:ext cx="1288010" cy="774495"/>
          </a:xfrm>
          <a:prstGeom prst="line">
            <a:avLst/>
          </a:prstGeom>
          <a:ln>
            <a:solidFill>
              <a:schemeClr val="tx2">
                <a:lumMod val="60000"/>
                <a:lumOff val="4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1" name="직선 연결선 33"/>
          <p:cNvCxnSpPr>
            <a:cxnSpLocks/>
          </p:cNvCxnSpPr>
          <p:nvPr/>
        </p:nvCxnSpPr>
        <p:spPr>
          <a:xfrm>
            <a:off x="3525105" y="4414883"/>
            <a:ext cx="1072693" cy="679245"/>
          </a:xfrm>
          <a:prstGeom prst="line">
            <a:avLst/>
          </a:prstGeom>
          <a:ln>
            <a:solidFill>
              <a:schemeClr val="tx2">
                <a:lumMod val="60000"/>
                <a:lumOff val="40000"/>
              </a:schemeClr>
            </a:solidFill>
            <a:prstDash val="dash"/>
          </a:ln>
        </p:spPr>
        <p:style>
          <a:lnRef idx="1">
            <a:schemeClr val="accent1"/>
          </a:lnRef>
          <a:fillRef idx="0">
            <a:schemeClr val="accent1"/>
          </a:fillRef>
          <a:effectRef idx="0">
            <a:schemeClr val="accent1"/>
          </a:effectRef>
          <a:fontRef idx="minor">
            <a:schemeClr val="tx1"/>
          </a:fontRef>
        </p:style>
      </p:cxnSp>
      <p:sp>
        <p:nvSpPr>
          <p:cNvPr id="42" name="타원 34"/>
          <p:cNvSpPr>
            <a:spLocks/>
          </p:cNvSpPr>
          <p:nvPr/>
        </p:nvSpPr>
        <p:spPr>
          <a:xfrm>
            <a:off x="957990" y="4621241"/>
            <a:ext cx="1758766" cy="1758766"/>
          </a:xfrm>
          <a:prstGeom prst="ellipse">
            <a:avLst/>
          </a:prstGeom>
          <a:solidFill>
            <a:srgbClr val="59534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tLang="ko-KR"/>
          </a:p>
        </p:txBody>
      </p:sp>
      <p:sp>
        <p:nvSpPr>
          <p:cNvPr id="43" name="타원 35"/>
          <p:cNvSpPr>
            <a:spLocks/>
          </p:cNvSpPr>
          <p:nvPr/>
        </p:nvSpPr>
        <p:spPr>
          <a:xfrm>
            <a:off x="2614258" y="1465108"/>
            <a:ext cx="1758766" cy="175876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44" name="타원 36"/>
          <p:cNvSpPr>
            <a:spLocks/>
          </p:cNvSpPr>
          <p:nvPr/>
        </p:nvSpPr>
        <p:spPr>
          <a:xfrm>
            <a:off x="4373024" y="4621241"/>
            <a:ext cx="1758766" cy="1758766"/>
          </a:xfrm>
          <a:prstGeom prst="ellipse">
            <a:avLst/>
          </a:prstGeom>
          <a:solidFill>
            <a:srgbClr val="B48B6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45" name="TextBox 37"/>
          <p:cNvSpPr txBox="1">
            <a:spLocks/>
          </p:cNvSpPr>
          <p:nvPr/>
        </p:nvSpPr>
        <p:spPr>
          <a:xfrm>
            <a:off x="2921189" y="2075630"/>
            <a:ext cx="1144904" cy="548008"/>
          </a:xfrm>
          <a:prstGeom prst="rect">
            <a:avLst/>
          </a:prstGeom>
          <a:noFill/>
        </p:spPr>
        <p:txBody>
          <a:bodyPr wrap="none">
            <a:spAutoFit/>
          </a:bodyPr>
          <a:lstStyle/>
          <a:p>
            <a:pPr algn="ctr">
              <a:defRPr/>
            </a:pPr>
            <a:r>
              <a:rPr lang="en-US" altLang="ko-KR" sz="3000" b="1">
                <a:solidFill>
                  <a:schemeClr val="bg1"/>
                </a:solidFill>
                <a:latin typeface="+mj-lt"/>
              </a:rPr>
              <a:t>RIDER</a:t>
            </a:r>
          </a:p>
        </p:txBody>
      </p:sp>
      <p:sp>
        <p:nvSpPr>
          <p:cNvPr id="46" name="TextBox 38"/>
          <p:cNvSpPr txBox="1">
            <a:spLocks/>
          </p:cNvSpPr>
          <p:nvPr/>
        </p:nvSpPr>
        <p:spPr>
          <a:xfrm>
            <a:off x="1236344" y="5230592"/>
            <a:ext cx="1202055" cy="545821"/>
          </a:xfrm>
          <a:prstGeom prst="rect">
            <a:avLst/>
          </a:prstGeom>
          <a:noFill/>
        </p:spPr>
        <p:txBody>
          <a:bodyPr wrap="none">
            <a:spAutoFit/>
          </a:bodyPr>
          <a:lstStyle/>
          <a:p>
            <a:pPr algn="ctr">
              <a:defRPr/>
            </a:pPr>
            <a:r>
              <a:rPr lang="en-US" altLang="ko-KR" sz="3000" b="1">
                <a:solidFill>
                  <a:schemeClr val="bg1"/>
                </a:solidFill>
                <a:latin typeface="+mj-lt"/>
              </a:rPr>
              <a:t>STORE</a:t>
            </a:r>
          </a:p>
        </p:txBody>
      </p:sp>
      <p:sp>
        <p:nvSpPr>
          <p:cNvPr id="47" name="TextBox 39"/>
          <p:cNvSpPr txBox="1">
            <a:spLocks/>
          </p:cNvSpPr>
          <p:nvPr/>
        </p:nvSpPr>
        <p:spPr>
          <a:xfrm>
            <a:off x="4741867" y="5230136"/>
            <a:ext cx="1021080" cy="546277"/>
          </a:xfrm>
          <a:prstGeom prst="rect">
            <a:avLst/>
          </a:prstGeom>
          <a:noFill/>
        </p:spPr>
        <p:txBody>
          <a:bodyPr wrap="none">
            <a:spAutoFit/>
          </a:bodyPr>
          <a:lstStyle/>
          <a:p>
            <a:pPr algn="ctr">
              <a:defRPr/>
            </a:pPr>
            <a:r>
              <a:rPr lang="en-US" altLang="ko-KR" sz="3000" b="1">
                <a:solidFill>
                  <a:schemeClr val="bg1"/>
                </a:solidFill>
                <a:latin typeface="+mj-lt"/>
              </a:rPr>
              <a:t>USER</a:t>
            </a:r>
          </a:p>
        </p:txBody>
      </p:sp>
      <p:sp>
        <p:nvSpPr>
          <p:cNvPr id="55" name="TextBox 44"/>
          <p:cNvSpPr txBox="1"/>
          <p:nvPr/>
        </p:nvSpPr>
        <p:spPr>
          <a:xfrm>
            <a:off x="8948246" y="4653173"/>
            <a:ext cx="2858426" cy="297922"/>
          </a:xfrm>
          <a:prstGeom prst="rect">
            <a:avLst/>
          </a:prstGeom>
          <a:noFill/>
        </p:spPr>
        <p:txBody>
          <a:bodyPr wrap="square">
            <a:spAutoFit/>
          </a:bodyPr>
          <a:lstStyle/>
          <a:p>
            <a:pPr algn="just">
              <a:defRPr/>
            </a:pPr>
            <a:r>
              <a:rPr lang="en-US" altLang="ko-KR" sz="1400"/>
              <a:t> </a:t>
            </a:r>
            <a:endParaRPr lang="ko-KR" altLang="en-US" sz="1400"/>
          </a:p>
        </p:txBody>
      </p:sp>
      <p:sp>
        <p:nvSpPr>
          <p:cNvPr id="61" name="TextBox 60"/>
          <p:cNvSpPr txBox="1"/>
          <p:nvPr/>
        </p:nvSpPr>
        <p:spPr>
          <a:xfrm>
            <a:off x="7315200" y="2065020"/>
            <a:ext cx="243840" cy="361950"/>
          </a:xfrm>
          <a:prstGeom prst="rect">
            <a:avLst/>
          </a:prstGeom>
        </p:spPr>
        <p:txBody>
          <a:bodyPr wrap="none">
            <a:spAutoFit/>
          </a:bodyPr>
          <a:lstStyle/>
          <a:p>
            <a:pPr>
              <a:defRPr/>
            </a:pPr>
            <a:endParaRPr lang="ko-KR" altLang="en-US"/>
          </a:p>
        </p:txBody>
      </p:sp>
      <p:sp>
        <p:nvSpPr>
          <p:cNvPr id="62" name="TextBox 61"/>
          <p:cNvSpPr txBox="1"/>
          <p:nvPr/>
        </p:nvSpPr>
        <p:spPr>
          <a:xfrm>
            <a:off x="6760158" y="1954568"/>
            <a:ext cx="246432" cy="367626"/>
          </a:xfrm>
          <a:prstGeom prst="rect">
            <a:avLst/>
          </a:prstGeom>
        </p:spPr>
        <p:txBody>
          <a:bodyPr wrap="none">
            <a:spAutoFit/>
          </a:bodyPr>
          <a:lstStyle/>
          <a:p>
            <a:pPr>
              <a:defRPr/>
            </a:pPr>
            <a:endParaRPr lang="ko-KR" altLang="en-US"/>
          </a:p>
        </p:txBody>
      </p:sp>
      <p:sp>
        <p:nvSpPr>
          <p:cNvPr id="63" name="직사각형 3"/>
          <p:cNvSpPr/>
          <p:nvPr/>
        </p:nvSpPr>
        <p:spPr>
          <a:xfrm>
            <a:off x="9314475" y="1097279"/>
            <a:ext cx="2863660" cy="5760720"/>
          </a:xfrm>
          <a:prstGeom prst="rect">
            <a:avLst/>
          </a:prstGeom>
          <a:solidFill>
            <a:srgbClr val="F8B33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64" name="직사각형 4"/>
          <p:cNvSpPr/>
          <p:nvPr/>
        </p:nvSpPr>
        <p:spPr>
          <a:xfrm>
            <a:off x="6451134" y="1097280"/>
            <a:ext cx="2877206" cy="5760720"/>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65" name="TextBox 5"/>
          <p:cNvSpPr txBox="1"/>
          <p:nvPr/>
        </p:nvSpPr>
        <p:spPr>
          <a:xfrm flipH="1">
            <a:off x="7253799" y="2151790"/>
            <a:ext cx="1271876" cy="545763"/>
          </a:xfrm>
          <a:prstGeom prst="rect">
            <a:avLst/>
          </a:prstGeom>
          <a:noFill/>
        </p:spPr>
        <p:txBody>
          <a:bodyPr wrap="square">
            <a:spAutoFit/>
          </a:bodyPr>
          <a:lstStyle/>
          <a:p>
            <a:pPr algn="ctr">
              <a:defRPr/>
            </a:pPr>
            <a:r>
              <a:rPr lang="ko-KR" altLang="en-US" sz="3000" b="1" dirty="0">
                <a:solidFill>
                  <a:schemeClr val="bg1"/>
                </a:solidFill>
                <a:latin typeface="+mj-lt"/>
              </a:rPr>
              <a:t>기존</a:t>
            </a:r>
          </a:p>
        </p:txBody>
      </p:sp>
      <p:sp>
        <p:nvSpPr>
          <p:cNvPr id="69" name="TextBox 5"/>
          <p:cNvSpPr txBox="1"/>
          <p:nvPr/>
        </p:nvSpPr>
        <p:spPr>
          <a:xfrm flipH="1">
            <a:off x="9865496" y="2151790"/>
            <a:ext cx="1761618" cy="546016"/>
          </a:xfrm>
          <a:prstGeom prst="rect">
            <a:avLst/>
          </a:prstGeom>
          <a:noFill/>
        </p:spPr>
        <p:txBody>
          <a:bodyPr wrap="square">
            <a:spAutoFit/>
          </a:bodyPr>
          <a:lstStyle/>
          <a:p>
            <a:pPr marL="0" indent="0" algn="ctr" defTabSz="914400" rtl="0" eaLnBrk="1" latinLnBrk="1" hangingPunct="1">
              <a:lnSpc>
                <a:spcPct val="100000"/>
              </a:lnSpc>
              <a:spcBef>
                <a:spcPct val="0"/>
              </a:spcBef>
              <a:spcAft>
                <a:spcPts val="0"/>
              </a:spcAft>
              <a:buNone/>
              <a:defRPr/>
            </a:pPr>
            <a:r>
              <a:rPr kumimoji="0" lang="en-US" altLang="ko-KR" sz="3000" b="1" i="0" u="none" strike="noStrike" kern="1200" cap="none" spc="0" normalizeH="0" baseline="0" dirty="0">
                <a:solidFill>
                  <a:srgbClr val="FFFFFF"/>
                </a:solidFill>
                <a:latin typeface="Calibri"/>
              </a:rPr>
              <a:t>BAE NOM</a:t>
            </a:r>
          </a:p>
        </p:txBody>
      </p:sp>
      <p:sp>
        <p:nvSpPr>
          <p:cNvPr id="71" name="TextBox 27"/>
          <p:cNvSpPr txBox="1"/>
          <p:nvPr/>
        </p:nvSpPr>
        <p:spPr>
          <a:xfrm>
            <a:off x="6748483" y="3743939"/>
            <a:ext cx="2277483" cy="1432700"/>
          </a:xfrm>
          <a:prstGeom prst="rect">
            <a:avLst/>
          </a:prstGeom>
          <a:solidFill>
            <a:srgbClr val="FFFFFF"/>
          </a:solidFill>
          <a:ln w="19050">
            <a:solidFill>
              <a:srgbClr val="F8B332"/>
            </a:solidFill>
          </a:ln>
        </p:spPr>
        <p:txBody>
          <a:bodyPr wrap="square">
            <a:spAutoFit/>
          </a:bodyPr>
          <a:lstStyle/>
          <a:p>
            <a:pPr marL="285750" indent="-285750">
              <a:lnSpc>
                <a:spcPct val="150000"/>
              </a:lnSpc>
              <a:buFont typeface="Wingdings"/>
              <a:buChar char="§"/>
              <a:defRPr/>
            </a:pPr>
            <a:r>
              <a:rPr lang="ko-KR" altLang="en-US" sz="1500" spc="-150" dirty="0">
                <a:solidFill>
                  <a:srgbClr val="000000"/>
                </a:solidFill>
                <a:latin typeface="+mj-ea"/>
                <a:ea typeface="+mj-ea"/>
                <a:cs typeface="+mn-cs"/>
              </a:rPr>
              <a:t>라이더가 직접 리스트를 보고 선택</a:t>
            </a:r>
          </a:p>
          <a:p>
            <a:pPr marL="285750" indent="-285750">
              <a:lnSpc>
                <a:spcPct val="150000"/>
              </a:lnSpc>
              <a:buFont typeface="Wingdings"/>
              <a:buChar char="§"/>
              <a:defRPr/>
            </a:pPr>
            <a:r>
              <a:rPr kumimoji="0" lang="en-US" altLang="ko-KR" sz="1500" b="0" i="0" u="none" strike="noStrike" kern="1200" cap="none" spc="-150" normalizeH="0" baseline="0" dirty="0">
                <a:solidFill>
                  <a:srgbClr val="000000"/>
                </a:solidFill>
                <a:latin typeface="Times New Roman"/>
                <a:ea typeface="맑은 고딕"/>
                <a:cs typeface="맑은 고딕"/>
              </a:rPr>
              <a:t>1</a:t>
            </a:r>
            <a:r>
              <a:rPr kumimoji="0" lang="ko-KR" altLang="en-US" sz="1500" b="0" i="0" u="none" strike="noStrike" kern="1200" cap="none" spc="-150" normalizeH="0" baseline="0" dirty="0">
                <a:solidFill>
                  <a:srgbClr val="000000"/>
                </a:solidFill>
                <a:latin typeface="Times New Roman"/>
                <a:ea typeface="맑은 고딕"/>
                <a:cs typeface="맑은 고딕"/>
              </a:rPr>
              <a:t> </a:t>
            </a:r>
            <a:r>
              <a:rPr kumimoji="0" lang="en-US" altLang="ko-KR" sz="1500" b="0" i="0" u="none" strike="noStrike" kern="1200" cap="none" spc="-150" normalizeH="0" baseline="0" dirty="0">
                <a:solidFill>
                  <a:srgbClr val="000000"/>
                </a:solidFill>
                <a:latin typeface="Times New Roman"/>
                <a:ea typeface="맑은 고딕"/>
                <a:cs typeface="맑은 고딕"/>
              </a:rPr>
              <a:t>:</a:t>
            </a:r>
            <a:r>
              <a:rPr kumimoji="0" lang="ko-KR" altLang="en-US" sz="1500" b="0" i="0" u="none" strike="noStrike" kern="1200" cap="none" spc="-150" normalizeH="0" baseline="0" dirty="0">
                <a:solidFill>
                  <a:srgbClr val="000000"/>
                </a:solidFill>
                <a:latin typeface="Times New Roman"/>
                <a:ea typeface="맑은 고딕"/>
                <a:cs typeface="맑은 고딕"/>
              </a:rPr>
              <a:t> 多 매칭 시스템</a:t>
            </a:r>
          </a:p>
          <a:p>
            <a:pPr marL="285750" indent="-285750">
              <a:lnSpc>
                <a:spcPct val="150000"/>
              </a:lnSpc>
              <a:buFont typeface="Wingdings"/>
              <a:buChar char="§"/>
              <a:defRPr/>
            </a:pPr>
            <a:endParaRPr lang="en-US" altLang="ko-KR" sz="1500" spc="-150" dirty="0">
              <a:solidFill>
                <a:srgbClr val="000000"/>
              </a:solidFill>
              <a:latin typeface="+mj-ea"/>
              <a:ea typeface="+mj-ea"/>
              <a:cs typeface="+mn-cs"/>
            </a:endParaRPr>
          </a:p>
        </p:txBody>
      </p:sp>
      <p:sp>
        <p:nvSpPr>
          <p:cNvPr id="72" name="TextBox 27"/>
          <p:cNvSpPr txBox="1"/>
          <p:nvPr/>
        </p:nvSpPr>
        <p:spPr>
          <a:xfrm>
            <a:off x="9611824" y="3721814"/>
            <a:ext cx="2277483" cy="2127762"/>
          </a:xfrm>
          <a:prstGeom prst="rect">
            <a:avLst/>
          </a:prstGeom>
          <a:solidFill>
            <a:srgbClr val="FFFFFF"/>
          </a:solidFill>
          <a:ln w="19050">
            <a:solidFill>
              <a:srgbClr val="B2B2B2"/>
            </a:solidFill>
          </a:ln>
        </p:spPr>
        <p:txBody>
          <a:bodyPr wrap="square">
            <a:spAutoFit/>
          </a:bodyPr>
          <a:lstStyle/>
          <a:p>
            <a:pPr marL="285750" indent="-285750" defTabSz="914400" rtl="0" eaLnBrk="1" latinLnBrk="1" hangingPunct="1">
              <a:lnSpc>
                <a:spcPct val="150000"/>
              </a:lnSpc>
              <a:spcBef>
                <a:spcPct val="0"/>
              </a:spcBef>
              <a:spcAft>
                <a:spcPts val="0"/>
              </a:spcAft>
              <a:buFont typeface="Wingdings"/>
              <a:buChar char="§"/>
              <a:defRPr/>
            </a:pPr>
            <a:r>
              <a:rPr kumimoji="0" lang="ko-KR" altLang="en-US" sz="1500" b="0" i="0" u="none" strike="noStrike" kern="1200" cap="none" spc="-150" normalizeH="0" baseline="0" dirty="0">
                <a:solidFill>
                  <a:srgbClr val="000000"/>
                </a:solidFill>
                <a:latin typeface="Times New Roman"/>
                <a:ea typeface="맑은 고딕"/>
                <a:cs typeface="맑은 고딕"/>
              </a:rPr>
              <a:t>자동 할당 알고리즘을 통해 라이더 매칭</a:t>
            </a:r>
            <a:endParaRPr kumimoji="0" lang="en-US" altLang="ko-KR" sz="1500" b="0" i="0" u="none" strike="noStrike" kern="1200" cap="none" spc="-150" normalizeH="0" baseline="0" dirty="0">
              <a:solidFill>
                <a:srgbClr val="000000"/>
              </a:solidFill>
              <a:latin typeface="Times New Roman"/>
              <a:ea typeface="맑은 고딕"/>
              <a:cs typeface="맑은 고딕"/>
            </a:endParaRPr>
          </a:p>
          <a:p>
            <a:pPr marL="285750" indent="-285750">
              <a:lnSpc>
                <a:spcPct val="150000"/>
              </a:lnSpc>
              <a:spcBef>
                <a:spcPct val="0"/>
              </a:spcBef>
              <a:buFont typeface="Wingdings"/>
              <a:buChar char="§"/>
              <a:defRPr/>
            </a:pPr>
            <a:r>
              <a:rPr lang="en-US" altLang="ko-KR" sz="1500" spc="-150" dirty="0">
                <a:solidFill>
                  <a:srgbClr val="000000"/>
                </a:solidFill>
                <a:latin typeface="+mj-ea"/>
                <a:ea typeface="+mj-ea"/>
                <a:cs typeface="+mn-cs"/>
              </a:rPr>
              <a:t>1</a:t>
            </a:r>
            <a:r>
              <a:rPr lang="ko-KR" altLang="en-US" sz="1500" spc="-150" dirty="0">
                <a:solidFill>
                  <a:srgbClr val="000000"/>
                </a:solidFill>
                <a:latin typeface="+mj-ea"/>
                <a:ea typeface="+mj-ea"/>
                <a:cs typeface="+mn-cs"/>
              </a:rPr>
              <a:t> </a:t>
            </a:r>
            <a:r>
              <a:rPr lang="en-US" altLang="ko-KR" sz="1500" spc="-150" dirty="0">
                <a:solidFill>
                  <a:srgbClr val="000000"/>
                </a:solidFill>
                <a:latin typeface="+mj-ea"/>
                <a:ea typeface="+mj-ea"/>
                <a:cs typeface="+mn-cs"/>
              </a:rPr>
              <a:t>:</a:t>
            </a:r>
            <a:r>
              <a:rPr lang="ko-KR" altLang="en-US" sz="1500" spc="-150" dirty="0">
                <a:solidFill>
                  <a:srgbClr val="000000"/>
                </a:solidFill>
                <a:latin typeface="+mj-ea"/>
                <a:ea typeface="+mj-ea"/>
                <a:cs typeface="+mn-cs"/>
              </a:rPr>
              <a:t> </a:t>
            </a:r>
            <a:r>
              <a:rPr lang="en-US" altLang="ko-KR" sz="1500" spc="-150" dirty="0">
                <a:solidFill>
                  <a:srgbClr val="000000"/>
                </a:solidFill>
                <a:latin typeface="+mj-ea"/>
                <a:ea typeface="+mj-ea"/>
                <a:cs typeface="+mn-cs"/>
              </a:rPr>
              <a:t>1</a:t>
            </a:r>
            <a:r>
              <a:rPr lang="ko-KR" altLang="en-US" sz="1500" spc="-150" dirty="0">
                <a:solidFill>
                  <a:srgbClr val="000000"/>
                </a:solidFill>
                <a:latin typeface="+mj-ea"/>
                <a:ea typeface="+mj-ea"/>
                <a:cs typeface="+mn-cs"/>
              </a:rPr>
              <a:t> 매칭 시스템 </a:t>
            </a:r>
            <a:r>
              <a:rPr lang="en-US" altLang="ko-KR" sz="1500" spc="-150" dirty="0">
                <a:solidFill>
                  <a:srgbClr val="000000"/>
                </a:solidFill>
                <a:latin typeface="+mj-ea"/>
                <a:ea typeface="+mj-ea"/>
                <a:cs typeface="+mn-cs"/>
              </a:rPr>
              <a:t>(</a:t>
            </a:r>
            <a:r>
              <a:rPr lang="ko-KR" altLang="en-US" sz="1500" spc="-150" dirty="0">
                <a:solidFill>
                  <a:srgbClr val="000000"/>
                </a:solidFill>
                <a:latin typeface="+mj-ea"/>
                <a:ea typeface="+mj-ea"/>
                <a:cs typeface="+mn-cs"/>
              </a:rPr>
              <a:t>라이더</a:t>
            </a:r>
            <a:r>
              <a:rPr lang="en-US" altLang="ko-KR" sz="1500" spc="-150" dirty="0">
                <a:solidFill>
                  <a:srgbClr val="000000"/>
                </a:solidFill>
                <a:latin typeface="+mj-ea"/>
                <a:ea typeface="+mj-ea"/>
                <a:cs typeface="+mn-cs"/>
              </a:rPr>
              <a:t>)</a:t>
            </a:r>
            <a:endParaRPr kumimoji="0" lang="ko-KR" altLang="en-US" sz="1500" b="0" i="0" u="none" strike="noStrike" kern="1200" cap="none" spc="-150" normalizeH="0" baseline="0" dirty="0">
              <a:solidFill>
                <a:srgbClr val="000000"/>
              </a:solidFill>
              <a:latin typeface="Times New Roman"/>
              <a:ea typeface="맑은 고딕"/>
              <a:cs typeface="맑은 고딕"/>
            </a:endParaRPr>
          </a:p>
          <a:p>
            <a:pPr marL="285750" indent="-285750" defTabSz="914400" rtl="0" eaLnBrk="1" latinLnBrk="1" hangingPunct="1">
              <a:lnSpc>
                <a:spcPct val="150000"/>
              </a:lnSpc>
              <a:spcBef>
                <a:spcPct val="0"/>
              </a:spcBef>
              <a:spcAft>
                <a:spcPts val="0"/>
              </a:spcAft>
              <a:buFont typeface="Wingdings"/>
              <a:buChar char="§"/>
              <a:defRPr/>
            </a:pPr>
            <a:r>
              <a:rPr kumimoji="0" lang="ko-KR" altLang="en-US" sz="1500" b="0" i="0" u="none" strike="noStrike" kern="1200" cap="none" spc="-150" normalizeH="0" baseline="0" dirty="0">
                <a:solidFill>
                  <a:srgbClr val="000000"/>
                </a:solidFill>
                <a:latin typeface="Times New Roman"/>
                <a:ea typeface="맑은 고딕"/>
                <a:cs typeface="맑은 고딕"/>
              </a:rPr>
              <a:t>유저에게 라이더의 실시간 위치정보 제공</a:t>
            </a:r>
          </a:p>
        </p:txBody>
      </p:sp>
    </p:spTree>
  </p:cSld>
  <p:clrMapOvr>
    <a:masterClrMapping/>
  </p:clrMapOvr>
  <mc:AlternateContent xmlns:mc="http://schemas.openxmlformats.org/markup-compatibility/2006" xmlns:p14="http://schemas.microsoft.com/office/powerpoint/2010/main">
    <mc:Choice Requires="p14">
      <p:transition spd="slow">
        <p:fade/>
      </p:transition>
    </mc:Choice>
    <mc:Fallback xmlns:dsp="http://schemas.microsoft.com/office/drawing/2008/diagram" xmlns:dgm="http://schemas.openxmlformats.org/drawingml/2006/diagram" xmlns:c="http://schemas.openxmlformats.org/drawingml/2006/chart" xmlns="">
      <p:transition xmlns:mc="http://schemas.openxmlformats.org/markup-compatibility/2006" xmlns:hp="http://schemas.haansoft.com/office/presentation/8.0" spd="med" mc:Ignorable="hp" hp:hslDur="100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name="Slide 2">
    <p:bg>
      <p:bgPr>
        <a:gradFill flip="none" rotWithShape="1">
          <a:gsLst>
            <a:gs pos="49080">
              <a:srgbClr val="EDE6FE">
                <a:alpha val="100000"/>
              </a:srgbClr>
            </a:gs>
            <a:gs pos="100000">
              <a:srgbClr val="F8B332">
                <a:alpha val="100000"/>
              </a:srgbClr>
            </a:gs>
            <a:gs pos="0">
              <a:srgbClr val="FFFFFF">
                <a:alpha val="100000"/>
              </a:srgbClr>
            </a:gs>
          </a:gsLst>
          <a:lin ang="5400000" scaled="1"/>
          <a:tileRect/>
        </a:gradFill>
        <a:effectLst/>
      </p:bgPr>
    </p:bg>
    <p:spTree>
      <p:nvGrpSpPr>
        <p:cNvPr id="1" name=""/>
        <p:cNvGrpSpPr/>
        <p:nvPr/>
      </p:nvGrpSpPr>
      <p:grpSpPr>
        <a:xfrm>
          <a:off x="0" y="0"/>
          <a:ext cx="0" cy="0"/>
          <a:chOff x="0" y="0"/>
          <a:chExt cx="0" cy="0"/>
        </a:xfrm>
      </p:grpSpPr>
      <p:pic>
        <p:nvPicPr>
          <p:cNvPr id="2" name="Object 1"/>
          <p:cNvPicPr>
            <a:picLocks noChangeAspect="1"/>
          </p:cNvPicPr>
          <p:nvPr/>
        </p:nvPicPr>
        <p:blipFill rotWithShape="1">
          <a:blip r:embed="rId4"/>
          <a:stretch>
            <a:fillRect/>
          </a:stretch>
        </p:blipFill>
        <p:spPr>
          <a:xfrm>
            <a:off x="468337" y="348662"/>
            <a:ext cx="1460317" cy="241270"/>
          </a:xfrm>
          <a:prstGeom prst="rect">
            <a:avLst/>
          </a:prstGeom>
        </p:spPr>
      </p:pic>
      <p:pic>
        <p:nvPicPr>
          <p:cNvPr id="11" name="Object 10"/>
          <p:cNvPicPr>
            <a:picLocks noChangeAspect="1"/>
          </p:cNvPicPr>
          <p:nvPr/>
        </p:nvPicPr>
        <p:blipFill rotWithShape="1">
          <a:blip r:embed="rId5"/>
          <a:stretch>
            <a:fillRect/>
          </a:stretch>
        </p:blipFill>
        <p:spPr>
          <a:xfrm>
            <a:off x="11242446" y="348662"/>
            <a:ext cx="533333" cy="241270"/>
          </a:xfrm>
          <a:prstGeom prst="rect">
            <a:avLst/>
          </a:prstGeom>
        </p:spPr>
      </p:pic>
      <p:pic>
        <p:nvPicPr>
          <p:cNvPr id="88" name="Object 87"/>
          <p:cNvPicPr>
            <a:picLocks noChangeAspect="1"/>
          </p:cNvPicPr>
          <p:nvPr/>
        </p:nvPicPr>
        <p:blipFill rotWithShape="1">
          <a:blip r:embed="rId6">
            <a:grayscl/>
          </a:blip>
          <a:stretch>
            <a:fillRect/>
          </a:stretch>
        </p:blipFill>
        <p:spPr>
          <a:xfrm>
            <a:off x="2645468" y="296772"/>
            <a:ext cx="6298413" cy="1231746"/>
          </a:xfrm>
          <a:prstGeom prst="rect">
            <a:avLst/>
          </a:prstGeom>
        </p:spPr>
      </p:pic>
      <p:grpSp>
        <p:nvGrpSpPr>
          <p:cNvPr id="1013" name="그룹 1013"/>
          <p:cNvGrpSpPr/>
          <p:nvPr/>
        </p:nvGrpSpPr>
        <p:grpSpPr>
          <a:xfrm>
            <a:off x="1476849" y="6221918"/>
            <a:ext cx="330725" cy="47189"/>
            <a:chOff x="1381556" y="9365144"/>
            <a:chExt cx="496088" cy="70784"/>
          </a:xfrm>
        </p:grpSpPr>
        <p:pic>
          <p:nvPicPr>
            <p:cNvPr id="39" name="Object 38"/>
            <p:cNvPicPr>
              <a:picLocks noChangeAspect="1"/>
            </p:cNvPicPr>
            <p:nvPr/>
          </p:nvPicPr>
          <p:blipFill rotWithShape="1">
            <a:blip r:embed="rId7"/>
            <a:stretch>
              <a:fillRect/>
            </a:stretch>
          </p:blipFill>
          <p:spPr>
            <a:xfrm rot="10800000">
              <a:off x="1381556" y="9365144"/>
              <a:ext cx="496088" cy="70784"/>
            </a:xfrm>
            <a:prstGeom prst="rect">
              <a:avLst/>
            </a:prstGeom>
          </p:spPr>
        </p:pic>
      </p:grpSp>
      <p:grpSp>
        <p:nvGrpSpPr>
          <p:cNvPr id="1014" name="그룹 1014"/>
          <p:cNvGrpSpPr/>
          <p:nvPr/>
        </p:nvGrpSpPr>
        <p:grpSpPr>
          <a:xfrm>
            <a:off x="3858106" y="6226781"/>
            <a:ext cx="330725" cy="47189"/>
            <a:chOff x="4515568" y="9365144"/>
            <a:chExt cx="496088" cy="70784"/>
          </a:xfrm>
        </p:grpSpPr>
        <p:pic>
          <p:nvPicPr>
            <p:cNvPr id="42" name="Object 41"/>
            <p:cNvPicPr>
              <a:picLocks noChangeAspect="1"/>
            </p:cNvPicPr>
            <p:nvPr/>
          </p:nvPicPr>
          <p:blipFill rotWithShape="1">
            <a:blip r:embed="rId7"/>
            <a:stretch>
              <a:fillRect/>
            </a:stretch>
          </p:blipFill>
          <p:spPr>
            <a:xfrm rot="10800000">
              <a:off x="4515568" y="9365144"/>
              <a:ext cx="496088" cy="70784"/>
            </a:xfrm>
            <a:prstGeom prst="rect">
              <a:avLst/>
            </a:prstGeom>
          </p:spPr>
        </p:pic>
      </p:grpSp>
      <p:grpSp>
        <p:nvGrpSpPr>
          <p:cNvPr id="1016" name="그룹 1016"/>
          <p:cNvGrpSpPr/>
          <p:nvPr/>
        </p:nvGrpSpPr>
        <p:grpSpPr>
          <a:xfrm>
            <a:off x="10690192" y="6269107"/>
            <a:ext cx="330725" cy="47189"/>
            <a:chOff x="10690513" y="9365144"/>
            <a:chExt cx="496088" cy="70784"/>
          </a:xfrm>
        </p:grpSpPr>
        <p:pic>
          <p:nvPicPr>
            <p:cNvPr id="48" name="Object 47"/>
            <p:cNvPicPr>
              <a:picLocks noChangeAspect="1"/>
            </p:cNvPicPr>
            <p:nvPr/>
          </p:nvPicPr>
          <p:blipFill rotWithShape="1">
            <a:blip r:embed="rId7"/>
            <a:stretch>
              <a:fillRect/>
            </a:stretch>
          </p:blipFill>
          <p:spPr>
            <a:xfrm rot="10800000">
              <a:off x="10690513" y="9365144"/>
              <a:ext cx="496088" cy="70784"/>
            </a:xfrm>
            <a:prstGeom prst="rect">
              <a:avLst/>
            </a:prstGeom>
          </p:spPr>
        </p:pic>
      </p:grpSp>
      <p:pic>
        <p:nvPicPr>
          <p:cNvPr id="50" name="Object 49"/>
          <p:cNvPicPr>
            <a:picLocks noChangeAspect="1"/>
          </p:cNvPicPr>
          <p:nvPr/>
        </p:nvPicPr>
        <p:blipFill rotWithShape="1">
          <a:blip r:embed="rId8"/>
          <a:stretch>
            <a:fillRect/>
          </a:stretch>
        </p:blipFill>
        <p:spPr>
          <a:xfrm>
            <a:off x="776549" y="6391310"/>
            <a:ext cx="1269841" cy="450793"/>
          </a:xfrm>
          <a:prstGeom prst="rect">
            <a:avLst/>
          </a:prstGeom>
        </p:spPr>
      </p:pic>
      <p:grpSp>
        <p:nvGrpSpPr>
          <p:cNvPr id="14" name="그룹 13"/>
          <p:cNvGrpSpPr/>
          <p:nvPr/>
        </p:nvGrpSpPr>
        <p:grpSpPr>
          <a:xfrm>
            <a:off x="978814" y="4711282"/>
            <a:ext cx="1316068" cy="1316068"/>
            <a:chOff x="657151" y="7088267"/>
            <a:chExt cx="1974102" cy="1974102"/>
          </a:xfrm>
        </p:grpSpPr>
        <p:grpSp>
          <p:nvGrpSpPr>
            <p:cNvPr id="1001" name="그룹 1001"/>
            <p:cNvGrpSpPr/>
            <p:nvPr/>
          </p:nvGrpSpPr>
          <p:grpSpPr>
            <a:xfrm>
              <a:off x="657151" y="7088267"/>
              <a:ext cx="1974102" cy="1974101"/>
              <a:chOff x="634503" y="7099190"/>
              <a:chExt cx="1974102" cy="1974101"/>
            </a:xfrm>
          </p:grpSpPr>
          <p:pic>
            <p:nvPicPr>
              <p:cNvPr id="5" name="Object 4"/>
              <p:cNvPicPr>
                <a:picLocks noChangeAspect="1"/>
              </p:cNvPicPr>
              <p:nvPr/>
            </p:nvPicPr>
            <p:blipFill rotWithShape="1">
              <a:blip r:embed="rId9"/>
              <a:stretch>
                <a:fillRect/>
              </a:stretch>
            </p:blipFill>
            <p:spPr>
              <a:xfrm>
                <a:off x="634503" y="7099190"/>
                <a:ext cx="1974102" cy="1974102"/>
              </a:xfrm>
              <a:prstGeom prst="rect">
                <a:avLst/>
              </a:prstGeom>
            </p:spPr>
          </p:pic>
          <p:pic>
            <p:nvPicPr>
              <p:cNvPr id="8" name="Object 7"/>
              <p:cNvPicPr>
                <a:picLocks noChangeAspect="1"/>
              </p:cNvPicPr>
              <p:nvPr/>
            </p:nvPicPr>
            <p:blipFill rotWithShape="1">
              <a:blip r:embed="rId10"/>
              <a:stretch>
                <a:fillRect/>
              </a:stretch>
            </p:blipFill>
            <p:spPr>
              <a:xfrm>
                <a:off x="850917" y="7315603"/>
                <a:ext cx="1541276" cy="1541276"/>
              </a:xfrm>
              <a:prstGeom prst="rect">
                <a:avLst/>
              </a:prstGeom>
            </p:spPr>
          </p:pic>
        </p:grpSp>
        <p:pic>
          <p:nvPicPr>
            <p:cNvPr id="52" name="Object 51"/>
            <p:cNvPicPr>
              <a:picLocks noChangeAspect="1"/>
            </p:cNvPicPr>
            <p:nvPr/>
          </p:nvPicPr>
          <p:blipFill rotWithShape="1">
            <a:blip r:embed="rId11"/>
            <a:stretch>
              <a:fillRect/>
            </a:stretch>
          </p:blipFill>
          <p:spPr>
            <a:xfrm>
              <a:off x="1091903" y="7646916"/>
              <a:ext cx="808388" cy="669420"/>
            </a:xfrm>
            <a:prstGeom prst="rect">
              <a:avLst/>
            </a:prstGeom>
          </p:spPr>
        </p:pic>
      </p:grpSp>
      <p:grpSp>
        <p:nvGrpSpPr>
          <p:cNvPr id="15" name="그룹 14"/>
          <p:cNvGrpSpPr/>
          <p:nvPr/>
        </p:nvGrpSpPr>
        <p:grpSpPr>
          <a:xfrm>
            <a:off x="3309213" y="4725510"/>
            <a:ext cx="1316068" cy="1316068"/>
            <a:chOff x="3714875" y="7102315"/>
            <a:chExt cx="1974102" cy="1974103"/>
          </a:xfrm>
        </p:grpSpPr>
        <p:grpSp>
          <p:nvGrpSpPr>
            <p:cNvPr id="1004" name="그룹 1004"/>
            <p:cNvGrpSpPr/>
            <p:nvPr/>
          </p:nvGrpSpPr>
          <p:grpSpPr>
            <a:xfrm>
              <a:off x="3714875" y="7102315"/>
              <a:ext cx="1974102" cy="1974102"/>
              <a:chOff x="3692228" y="7113239"/>
              <a:chExt cx="1974102" cy="1974102"/>
            </a:xfrm>
          </p:grpSpPr>
          <p:pic>
            <p:nvPicPr>
              <p:cNvPr id="16" name="Object 15"/>
              <p:cNvPicPr>
                <a:picLocks noChangeAspect="1"/>
              </p:cNvPicPr>
              <p:nvPr/>
            </p:nvPicPr>
            <p:blipFill rotWithShape="1">
              <a:blip r:embed="rId12"/>
              <a:stretch>
                <a:fillRect/>
              </a:stretch>
            </p:blipFill>
            <p:spPr>
              <a:xfrm>
                <a:off x="3692228" y="7113239"/>
                <a:ext cx="1974102" cy="1974102"/>
              </a:xfrm>
              <a:prstGeom prst="rect">
                <a:avLst/>
              </a:prstGeom>
            </p:spPr>
          </p:pic>
          <p:pic>
            <p:nvPicPr>
              <p:cNvPr id="19" name="Object 18"/>
              <p:cNvPicPr>
                <a:picLocks noChangeAspect="1"/>
              </p:cNvPicPr>
              <p:nvPr/>
            </p:nvPicPr>
            <p:blipFill rotWithShape="1">
              <a:blip r:embed="rId10"/>
              <a:stretch>
                <a:fillRect/>
              </a:stretch>
            </p:blipFill>
            <p:spPr>
              <a:xfrm>
                <a:off x="3908641" y="7315603"/>
                <a:ext cx="1541276" cy="1541276"/>
              </a:xfrm>
              <a:prstGeom prst="rect">
                <a:avLst/>
              </a:prstGeom>
            </p:spPr>
          </p:pic>
        </p:grpSp>
        <p:pic>
          <p:nvPicPr>
            <p:cNvPr id="59" name="Object 58"/>
            <p:cNvPicPr>
              <a:picLocks noChangeAspect="1"/>
            </p:cNvPicPr>
            <p:nvPr/>
          </p:nvPicPr>
          <p:blipFill rotWithShape="1">
            <a:blip r:embed="rId13"/>
            <a:stretch>
              <a:fillRect/>
            </a:stretch>
          </p:blipFill>
          <p:spPr>
            <a:xfrm>
              <a:off x="4299425" y="7639621"/>
              <a:ext cx="734878" cy="807723"/>
            </a:xfrm>
            <a:prstGeom prst="rect">
              <a:avLst/>
            </a:prstGeom>
          </p:spPr>
        </p:pic>
      </p:grpSp>
      <p:grpSp>
        <p:nvGrpSpPr>
          <p:cNvPr id="1025" name="그룹 1025"/>
          <p:cNvGrpSpPr/>
          <p:nvPr/>
        </p:nvGrpSpPr>
        <p:grpSpPr>
          <a:xfrm>
            <a:off x="8260779" y="6245513"/>
            <a:ext cx="330725" cy="47189"/>
            <a:chOff x="13355572" y="9379193"/>
            <a:chExt cx="496088" cy="70784"/>
          </a:xfrm>
        </p:grpSpPr>
        <p:pic>
          <p:nvPicPr>
            <p:cNvPr id="78" name="Object 77"/>
            <p:cNvPicPr>
              <a:picLocks noChangeAspect="1"/>
            </p:cNvPicPr>
            <p:nvPr/>
          </p:nvPicPr>
          <p:blipFill rotWithShape="1">
            <a:blip r:embed="rId7"/>
            <a:stretch>
              <a:fillRect/>
            </a:stretch>
          </p:blipFill>
          <p:spPr>
            <a:xfrm rot="10800000">
              <a:off x="13355572" y="9379193"/>
              <a:ext cx="496088" cy="70784"/>
            </a:xfrm>
            <a:prstGeom prst="rect">
              <a:avLst/>
            </a:prstGeom>
          </p:spPr>
        </p:pic>
      </p:grpSp>
      <p:grpSp>
        <p:nvGrpSpPr>
          <p:cNvPr id="1026" name="그룹 1026"/>
          <p:cNvGrpSpPr/>
          <p:nvPr/>
        </p:nvGrpSpPr>
        <p:grpSpPr>
          <a:xfrm>
            <a:off x="6061420" y="6245513"/>
            <a:ext cx="330725" cy="47189"/>
            <a:chOff x="16460842" y="9379193"/>
            <a:chExt cx="496088" cy="70784"/>
          </a:xfrm>
        </p:grpSpPr>
        <p:pic>
          <p:nvPicPr>
            <p:cNvPr id="81" name="Object 80"/>
            <p:cNvPicPr>
              <a:picLocks noChangeAspect="1"/>
            </p:cNvPicPr>
            <p:nvPr/>
          </p:nvPicPr>
          <p:blipFill rotWithShape="1">
            <a:blip r:embed="rId7"/>
            <a:stretch>
              <a:fillRect/>
            </a:stretch>
          </p:blipFill>
          <p:spPr>
            <a:xfrm rot="10800000">
              <a:off x="16460842" y="9379193"/>
              <a:ext cx="496088" cy="70784"/>
            </a:xfrm>
            <a:prstGeom prst="rect">
              <a:avLst/>
            </a:prstGeom>
          </p:spPr>
        </p:pic>
      </p:grpSp>
      <p:pic>
        <p:nvPicPr>
          <p:cNvPr id="91" name="Object 90"/>
          <p:cNvPicPr>
            <a:picLocks noChangeAspect="1"/>
          </p:cNvPicPr>
          <p:nvPr/>
        </p:nvPicPr>
        <p:blipFill rotWithShape="1">
          <a:blip r:embed="rId14"/>
          <a:stretch>
            <a:fillRect/>
          </a:stretch>
        </p:blipFill>
        <p:spPr>
          <a:xfrm>
            <a:off x="3171872" y="6396588"/>
            <a:ext cx="1212698" cy="450793"/>
          </a:xfrm>
          <a:prstGeom prst="rect">
            <a:avLst/>
          </a:prstGeom>
        </p:spPr>
      </p:pic>
      <p:pic>
        <p:nvPicPr>
          <p:cNvPr id="94" name="Object 93"/>
          <p:cNvPicPr>
            <a:picLocks noChangeAspect="1"/>
          </p:cNvPicPr>
          <p:nvPr/>
        </p:nvPicPr>
        <p:blipFill rotWithShape="1">
          <a:blip r:embed="rId15"/>
          <a:stretch>
            <a:fillRect/>
          </a:stretch>
        </p:blipFill>
        <p:spPr>
          <a:xfrm>
            <a:off x="7665983" y="6405509"/>
            <a:ext cx="1288888" cy="450793"/>
          </a:xfrm>
          <a:prstGeom prst="rect">
            <a:avLst/>
          </a:prstGeom>
        </p:spPr>
      </p:pic>
      <p:pic>
        <p:nvPicPr>
          <p:cNvPr id="95" name="Object 94"/>
          <p:cNvPicPr>
            <a:picLocks noChangeAspect="1"/>
          </p:cNvPicPr>
          <p:nvPr/>
        </p:nvPicPr>
        <p:blipFill rotWithShape="1">
          <a:blip r:embed="rId16"/>
          <a:stretch>
            <a:fillRect/>
          </a:stretch>
        </p:blipFill>
        <p:spPr>
          <a:xfrm>
            <a:off x="5296000" y="6405509"/>
            <a:ext cx="1600000" cy="488888"/>
          </a:xfrm>
          <a:prstGeom prst="rect">
            <a:avLst/>
          </a:prstGeom>
        </p:spPr>
      </p:pic>
      <p:grpSp>
        <p:nvGrpSpPr>
          <p:cNvPr id="1010" name="그룹 1010"/>
          <p:cNvGrpSpPr/>
          <p:nvPr/>
        </p:nvGrpSpPr>
        <p:grpSpPr>
          <a:xfrm>
            <a:off x="10101636" y="4758472"/>
            <a:ext cx="1316068" cy="1316067"/>
            <a:chOff x="9807679" y="7099190"/>
            <a:chExt cx="1974102" cy="1974101"/>
          </a:xfrm>
        </p:grpSpPr>
        <p:pic>
          <p:nvPicPr>
            <p:cNvPr id="32" name="Object 31"/>
            <p:cNvPicPr>
              <a:picLocks noChangeAspect="1"/>
            </p:cNvPicPr>
            <p:nvPr/>
          </p:nvPicPr>
          <p:blipFill rotWithShape="1">
            <a:blip r:embed="rId17"/>
            <a:stretch>
              <a:fillRect/>
            </a:stretch>
          </p:blipFill>
          <p:spPr>
            <a:xfrm>
              <a:off x="9807679" y="7099190"/>
              <a:ext cx="1974102" cy="1974102"/>
            </a:xfrm>
            <a:prstGeom prst="rect">
              <a:avLst/>
            </a:prstGeom>
          </p:spPr>
        </p:pic>
        <p:pic>
          <p:nvPicPr>
            <p:cNvPr id="35" name="Object 34"/>
            <p:cNvPicPr>
              <a:picLocks noChangeAspect="1"/>
            </p:cNvPicPr>
            <p:nvPr/>
          </p:nvPicPr>
          <p:blipFill rotWithShape="1">
            <a:blip r:embed="rId10"/>
            <a:stretch>
              <a:fillRect/>
            </a:stretch>
          </p:blipFill>
          <p:spPr>
            <a:xfrm>
              <a:off x="10024092" y="7315603"/>
              <a:ext cx="1541276" cy="1541276"/>
            </a:xfrm>
            <a:prstGeom prst="rect">
              <a:avLst/>
            </a:prstGeom>
          </p:spPr>
        </p:pic>
      </p:grpSp>
      <p:grpSp>
        <p:nvGrpSpPr>
          <p:cNvPr id="20" name="그룹 19"/>
          <p:cNvGrpSpPr/>
          <p:nvPr/>
        </p:nvGrpSpPr>
        <p:grpSpPr>
          <a:xfrm>
            <a:off x="7723276" y="4725511"/>
            <a:ext cx="1316068" cy="1316068"/>
            <a:chOff x="12542930" y="7088267"/>
            <a:chExt cx="1974102" cy="1974102"/>
          </a:xfrm>
        </p:grpSpPr>
        <p:grpSp>
          <p:nvGrpSpPr>
            <p:cNvPr id="1019" name="그룹 1019"/>
            <p:cNvGrpSpPr/>
            <p:nvPr/>
          </p:nvGrpSpPr>
          <p:grpSpPr>
            <a:xfrm>
              <a:off x="12542930" y="7088267"/>
              <a:ext cx="1974102" cy="1974101"/>
              <a:chOff x="12520283" y="7099190"/>
              <a:chExt cx="1974102" cy="1974101"/>
            </a:xfrm>
          </p:grpSpPr>
          <p:pic>
            <p:nvPicPr>
              <p:cNvPr id="63" name="Object 62"/>
              <p:cNvPicPr>
                <a:picLocks noChangeAspect="1"/>
              </p:cNvPicPr>
              <p:nvPr/>
            </p:nvPicPr>
            <p:blipFill rotWithShape="1">
              <a:blip r:embed="rId18"/>
              <a:stretch>
                <a:fillRect/>
              </a:stretch>
            </p:blipFill>
            <p:spPr>
              <a:xfrm>
                <a:off x="12520283" y="7099190"/>
                <a:ext cx="1974102" cy="1974102"/>
              </a:xfrm>
              <a:prstGeom prst="rect">
                <a:avLst/>
              </a:prstGeom>
            </p:spPr>
          </p:pic>
          <p:pic>
            <p:nvPicPr>
              <p:cNvPr id="66" name="Object 65"/>
              <p:cNvPicPr>
                <a:picLocks noChangeAspect="1"/>
              </p:cNvPicPr>
              <p:nvPr/>
            </p:nvPicPr>
            <p:blipFill rotWithShape="1">
              <a:blip r:embed="rId10"/>
              <a:stretch>
                <a:fillRect/>
              </a:stretch>
            </p:blipFill>
            <p:spPr>
              <a:xfrm>
                <a:off x="12736696" y="7329652"/>
                <a:ext cx="1541276" cy="1541276"/>
              </a:xfrm>
              <a:prstGeom prst="rect">
                <a:avLst/>
              </a:prstGeom>
            </p:spPr>
          </p:pic>
        </p:grpSp>
        <p:pic>
          <p:nvPicPr>
            <p:cNvPr id="103" name="Object 102"/>
            <p:cNvPicPr>
              <a:picLocks noChangeAspect="1"/>
            </p:cNvPicPr>
            <p:nvPr/>
          </p:nvPicPr>
          <p:blipFill rotWithShape="1">
            <a:blip r:embed="rId19"/>
            <a:stretch>
              <a:fillRect/>
            </a:stretch>
          </p:blipFill>
          <p:spPr>
            <a:xfrm>
              <a:off x="13050758" y="7714442"/>
              <a:ext cx="958447" cy="679061"/>
            </a:xfrm>
            <a:prstGeom prst="rect">
              <a:avLst/>
            </a:prstGeom>
          </p:spPr>
        </p:pic>
      </p:grpSp>
      <p:grpSp>
        <p:nvGrpSpPr>
          <p:cNvPr id="21" name="그룹 20"/>
          <p:cNvGrpSpPr/>
          <p:nvPr/>
        </p:nvGrpSpPr>
        <p:grpSpPr>
          <a:xfrm>
            <a:off x="5492220" y="4734877"/>
            <a:ext cx="1316068" cy="1316068"/>
            <a:chOff x="15600655" y="7102315"/>
            <a:chExt cx="1974103" cy="1974102"/>
          </a:xfrm>
        </p:grpSpPr>
        <p:grpSp>
          <p:nvGrpSpPr>
            <p:cNvPr id="1022" name="그룹 1022"/>
            <p:cNvGrpSpPr/>
            <p:nvPr/>
          </p:nvGrpSpPr>
          <p:grpSpPr>
            <a:xfrm>
              <a:off x="15600655" y="7102315"/>
              <a:ext cx="1974103" cy="1974101"/>
              <a:chOff x="15578009" y="7113238"/>
              <a:chExt cx="1974103" cy="1974101"/>
            </a:xfrm>
          </p:grpSpPr>
          <p:pic>
            <p:nvPicPr>
              <p:cNvPr id="71" name="Object 70"/>
              <p:cNvPicPr>
                <a:picLocks noChangeAspect="1"/>
              </p:cNvPicPr>
              <p:nvPr/>
            </p:nvPicPr>
            <p:blipFill rotWithShape="1">
              <a:blip r:embed="rId20"/>
              <a:stretch>
                <a:fillRect/>
              </a:stretch>
            </p:blipFill>
            <p:spPr>
              <a:xfrm>
                <a:off x="15578009" y="7113238"/>
                <a:ext cx="1974102" cy="1974102"/>
              </a:xfrm>
              <a:prstGeom prst="rect">
                <a:avLst/>
              </a:prstGeom>
            </p:spPr>
          </p:pic>
          <p:pic>
            <p:nvPicPr>
              <p:cNvPr id="74" name="Object 73"/>
              <p:cNvPicPr>
                <a:picLocks noChangeAspect="1"/>
              </p:cNvPicPr>
              <p:nvPr/>
            </p:nvPicPr>
            <p:blipFill rotWithShape="1">
              <a:blip r:embed="rId10"/>
              <a:stretch>
                <a:fillRect/>
              </a:stretch>
            </p:blipFill>
            <p:spPr>
              <a:xfrm>
                <a:off x="15794422" y="7329651"/>
                <a:ext cx="1541276" cy="1541276"/>
              </a:xfrm>
              <a:prstGeom prst="rect">
                <a:avLst/>
              </a:prstGeom>
            </p:spPr>
          </p:pic>
        </p:grpSp>
        <p:pic>
          <p:nvPicPr>
            <p:cNvPr id="106" name="Object 105"/>
            <p:cNvPicPr>
              <a:picLocks noChangeAspect="1"/>
            </p:cNvPicPr>
            <p:nvPr/>
          </p:nvPicPr>
          <p:blipFill rotWithShape="1">
            <a:blip r:embed="rId21"/>
            <a:stretch>
              <a:fillRect/>
            </a:stretch>
          </p:blipFill>
          <p:spPr>
            <a:xfrm>
              <a:off x="16200210" y="7710313"/>
              <a:ext cx="774994" cy="687321"/>
            </a:xfrm>
            <a:prstGeom prst="rect">
              <a:avLst/>
            </a:prstGeom>
          </p:spPr>
        </p:pic>
      </p:grpSp>
      <p:grpSp>
        <p:nvGrpSpPr>
          <p:cNvPr id="1035" name="그룹 1035"/>
          <p:cNvGrpSpPr/>
          <p:nvPr/>
        </p:nvGrpSpPr>
        <p:grpSpPr>
          <a:xfrm>
            <a:off x="3564152" y="1594562"/>
            <a:ext cx="918634" cy="918634"/>
            <a:chOff x="5346228" y="2391843"/>
            <a:chExt cx="1377952" cy="1377952"/>
          </a:xfrm>
        </p:grpSpPr>
        <p:pic>
          <p:nvPicPr>
            <p:cNvPr id="118" name="Object 117"/>
            <p:cNvPicPr>
              <a:picLocks noChangeAspect="1"/>
            </p:cNvPicPr>
            <p:nvPr/>
          </p:nvPicPr>
          <p:blipFill rotWithShape="1">
            <a:blip r:embed="rId22"/>
            <a:stretch>
              <a:fillRect/>
            </a:stretch>
          </p:blipFill>
          <p:spPr>
            <a:xfrm>
              <a:off x="5346228" y="2391843"/>
              <a:ext cx="1377952" cy="1377952"/>
            </a:xfrm>
            <a:prstGeom prst="rect">
              <a:avLst/>
            </a:prstGeom>
          </p:spPr>
        </p:pic>
      </p:grpSp>
      <p:grpSp>
        <p:nvGrpSpPr>
          <p:cNvPr id="1036" name="그룹 1036"/>
          <p:cNvGrpSpPr/>
          <p:nvPr/>
        </p:nvGrpSpPr>
        <p:grpSpPr>
          <a:xfrm>
            <a:off x="8814342" y="3071835"/>
            <a:ext cx="720727" cy="720727"/>
            <a:chOff x="13221513" y="4607753"/>
            <a:chExt cx="1081091" cy="1081091"/>
          </a:xfrm>
        </p:grpSpPr>
        <p:pic>
          <p:nvPicPr>
            <p:cNvPr id="121" name="Object 120"/>
            <p:cNvPicPr>
              <a:picLocks noChangeAspect="1"/>
            </p:cNvPicPr>
            <p:nvPr/>
          </p:nvPicPr>
          <p:blipFill rotWithShape="1">
            <a:blip r:embed="rId23"/>
            <a:stretch>
              <a:fillRect/>
            </a:stretch>
          </p:blipFill>
          <p:spPr>
            <a:xfrm>
              <a:off x="13221513" y="4607753"/>
              <a:ext cx="1081091" cy="1081091"/>
            </a:xfrm>
            <a:prstGeom prst="rect">
              <a:avLst/>
            </a:prstGeom>
          </p:spPr>
        </p:pic>
      </p:grpSp>
      <p:pic>
        <p:nvPicPr>
          <p:cNvPr id="123" name="Object 122"/>
          <p:cNvPicPr>
            <a:picLocks noChangeAspect="1"/>
          </p:cNvPicPr>
          <p:nvPr/>
        </p:nvPicPr>
        <p:blipFill rotWithShape="1">
          <a:blip r:embed="rId24"/>
          <a:stretch>
            <a:fillRect/>
          </a:stretch>
        </p:blipFill>
        <p:spPr>
          <a:xfrm>
            <a:off x="8381310" y="3164097"/>
            <a:ext cx="1123809" cy="526984"/>
          </a:xfrm>
          <a:prstGeom prst="rect">
            <a:avLst/>
          </a:prstGeom>
        </p:spPr>
      </p:pic>
      <p:pic>
        <p:nvPicPr>
          <p:cNvPr id="124" name="Object 123"/>
          <p:cNvPicPr>
            <a:picLocks noChangeAspect="1"/>
          </p:cNvPicPr>
          <p:nvPr/>
        </p:nvPicPr>
        <p:blipFill rotWithShape="1">
          <a:blip r:embed="rId25"/>
          <a:stretch>
            <a:fillRect/>
          </a:stretch>
        </p:blipFill>
        <p:spPr>
          <a:xfrm>
            <a:off x="3014002" y="1809658"/>
            <a:ext cx="1441270" cy="488888"/>
          </a:xfrm>
          <a:prstGeom prst="rect">
            <a:avLst/>
          </a:prstGeom>
        </p:spPr>
      </p:pic>
      <p:grpSp>
        <p:nvGrpSpPr>
          <p:cNvPr id="3" name="그룹 2"/>
          <p:cNvGrpSpPr/>
          <p:nvPr/>
        </p:nvGrpSpPr>
        <p:grpSpPr>
          <a:xfrm>
            <a:off x="4831566" y="1428716"/>
            <a:ext cx="3377294" cy="2554874"/>
            <a:chOff x="7737005" y="3018499"/>
            <a:chExt cx="5065941" cy="3832312"/>
          </a:xfrm>
        </p:grpSpPr>
        <p:grpSp>
          <p:nvGrpSpPr>
            <p:cNvPr id="1032" name="그룹 1032"/>
            <p:cNvGrpSpPr/>
            <p:nvPr/>
          </p:nvGrpSpPr>
          <p:grpSpPr>
            <a:xfrm>
              <a:off x="8174229" y="3568645"/>
              <a:ext cx="3282166" cy="3282166"/>
              <a:chOff x="8174229" y="3568645"/>
              <a:chExt cx="3282166" cy="3282166"/>
            </a:xfrm>
          </p:grpSpPr>
          <p:pic>
            <p:nvPicPr>
              <p:cNvPr id="109" name="Object 108"/>
              <p:cNvPicPr>
                <a:picLocks noChangeAspect="1"/>
              </p:cNvPicPr>
              <p:nvPr/>
            </p:nvPicPr>
            <p:blipFill rotWithShape="1">
              <a:blip r:embed="rId26"/>
              <a:stretch>
                <a:fillRect/>
              </a:stretch>
            </p:blipFill>
            <p:spPr>
              <a:xfrm>
                <a:off x="8174229" y="3568645"/>
                <a:ext cx="3282166" cy="3282166"/>
              </a:xfrm>
              <a:prstGeom prst="rect">
                <a:avLst/>
              </a:prstGeom>
            </p:spPr>
          </p:pic>
        </p:grpSp>
        <p:grpSp>
          <p:nvGrpSpPr>
            <p:cNvPr id="1033" name="그룹 1033"/>
            <p:cNvGrpSpPr/>
            <p:nvPr/>
          </p:nvGrpSpPr>
          <p:grpSpPr>
            <a:xfrm>
              <a:off x="10642180" y="3499711"/>
              <a:ext cx="804536" cy="612977"/>
              <a:chOff x="10642180" y="3499711"/>
              <a:chExt cx="804536" cy="612977"/>
            </a:xfrm>
          </p:grpSpPr>
          <p:pic>
            <p:nvPicPr>
              <p:cNvPr id="112" name="Object 111"/>
              <p:cNvPicPr>
                <a:picLocks noChangeAspect="1"/>
              </p:cNvPicPr>
              <p:nvPr/>
            </p:nvPicPr>
            <p:blipFill rotWithShape="1">
              <a:blip r:embed="rId27"/>
              <a:stretch>
                <a:fillRect/>
              </a:stretch>
            </p:blipFill>
            <p:spPr>
              <a:xfrm rot="2460000">
                <a:off x="10642180" y="3499711"/>
                <a:ext cx="804536" cy="612977"/>
              </a:xfrm>
              <a:prstGeom prst="rect">
                <a:avLst/>
              </a:prstGeom>
            </p:spPr>
          </p:pic>
        </p:grpSp>
        <p:grpSp>
          <p:nvGrpSpPr>
            <p:cNvPr id="1034" name="그룹 1034"/>
            <p:cNvGrpSpPr/>
            <p:nvPr/>
          </p:nvGrpSpPr>
          <p:grpSpPr>
            <a:xfrm>
              <a:off x="10118664" y="3018499"/>
              <a:ext cx="1026984" cy="782461"/>
              <a:chOff x="10118664" y="3018499"/>
              <a:chExt cx="1026984" cy="782461"/>
            </a:xfrm>
          </p:grpSpPr>
          <p:pic>
            <p:nvPicPr>
              <p:cNvPr id="115" name="Object 114"/>
              <p:cNvPicPr>
                <a:picLocks noChangeAspect="1"/>
              </p:cNvPicPr>
              <p:nvPr/>
            </p:nvPicPr>
            <p:blipFill rotWithShape="1">
              <a:blip r:embed="rId28"/>
              <a:stretch>
                <a:fillRect/>
              </a:stretch>
            </p:blipFill>
            <p:spPr>
              <a:xfrm rot="1020000">
                <a:off x="10118664" y="3018499"/>
                <a:ext cx="1026984" cy="782461"/>
              </a:xfrm>
              <a:prstGeom prst="rect">
                <a:avLst/>
              </a:prstGeom>
            </p:spPr>
          </p:pic>
        </p:grpSp>
        <p:grpSp>
          <p:nvGrpSpPr>
            <p:cNvPr id="1037" name="그룹 1037"/>
            <p:cNvGrpSpPr/>
            <p:nvPr/>
          </p:nvGrpSpPr>
          <p:grpSpPr>
            <a:xfrm>
              <a:off x="8476879" y="4548590"/>
              <a:ext cx="2580690" cy="1322275"/>
              <a:chOff x="8476879" y="4548590"/>
              <a:chExt cx="2580690" cy="1322275"/>
            </a:xfrm>
          </p:grpSpPr>
          <p:pic>
            <p:nvPicPr>
              <p:cNvPr id="126" name="Object 125"/>
              <p:cNvPicPr>
                <a:picLocks noChangeAspect="1"/>
              </p:cNvPicPr>
              <p:nvPr/>
            </p:nvPicPr>
            <p:blipFill rotWithShape="1">
              <a:blip r:embed="rId29"/>
              <a:stretch>
                <a:fillRect/>
              </a:stretch>
            </p:blipFill>
            <p:spPr>
              <a:xfrm>
                <a:off x="8476879" y="4548590"/>
                <a:ext cx="2580690" cy="1322275"/>
              </a:xfrm>
              <a:prstGeom prst="rect">
                <a:avLst/>
              </a:prstGeom>
            </p:spPr>
          </p:pic>
        </p:grpSp>
        <p:grpSp>
          <p:nvGrpSpPr>
            <p:cNvPr id="1038" name="그룹 1038"/>
            <p:cNvGrpSpPr/>
            <p:nvPr/>
          </p:nvGrpSpPr>
          <p:grpSpPr>
            <a:xfrm>
              <a:off x="7737005" y="4896153"/>
              <a:ext cx="1101892" cy="493408"/>
              <a:chOff x="7737005" y="4896153"/>
              <a:chExt cx="1101892" cy="493408"/>
            </a:xfrm>
          </p:grpSpPr>
          <p:pic>
            <p:nvPicPr>
              <p:cNvPr id="129" name="Object 128"/>
              <p:cNvPicPr>
                <a:picLocks noChangeAspect="1"/>
              </p:cNvPicPr>
              <p:nvPr/>
            </p:nvPicPr>
            <p:blipFill rotWithShape="1">
              <a:blip r:embed="rId30"/>
              <a:stretch>
                <a:fillRect/>
              </a:stretch>
            </p:blipFill>
            <p:spPr>
              <a:xfrm>
                <a:off x="7737005" y="4896153"/>
                <a:ext cx="1101892" cy="493408"/>
              </a:xfrm>
              <a:prstGeom prst="rect">
                <a:avLst/>
              </a:prstGeom>
            </p:spPr>
          </p:pic>
        </p:grpSp>
        <p:grpSp>
          <p:nvGrpSpPr>
            <p:cNvPr id="1039" name="그룹 1039"/>
            <p:cNvGrpSpPr/>
            <p:nvPr/>
          </p:nvGrpSpPr>
          <p:grpSpPr>
            <a:xfrm>
              <a:off x="10708346" y="5428953"/>
              <a:ext cx="2094600" cy="663725"/>
              <a:chOff x="10708346" y="5428953"/>
              <a:chExt cx="2094600" cy="663725"/>
            </a:xfrm>
          </p:grpSpPr>
          <p:pic>
            <p:nvPicPr>
              <p:cNvPr id="132" name="Object 131"/>
              <p:cNvPicPr>
                <a:picLocks noChangeAspect="1"/>
              </p:cNvPicPr>
              <p:nvPr/>
            </p:nvPicPr>
            <p:blipFill rotWithShape="1">
              <a:blip r:embed="rId31"/>
              <a:stretch>
                <a:fillRect/>
              </a:stretch>
            </p:blipFill>
            <p:spPr>
              <a:xfrm>
                <a:off x="10708346" y="5428953"/>
                <a:ext cx="2094600" cy="663725"/>
              </a:xfrm>
              <a:prstGeom prst="rect">
                <a:avLst/>
              </a:prstGeom>
            </p:spPr>
          </p:pic>
        </p:grpSp>
        <p:pic>
          <p:nvPicPr>
            <p:cNvPr id="134" name="Object 133"/>
            <p:cNvPicPr>
              <a:picLocks noChangeAspect="1"/>
            </p:cNvPicPr>
            <p:nvPr/>
          </p:nvPicPr>
          <p:blipFill rotWithShape="1">
            <a:blip r:embed="rId32"/>
            <a:stretch>
              <a:fillRect/>
            </a:stretch>
          </p:blipFill>
          <p:spPr>
            <a:xfrm>
              <a:off x="8662784" y="5972822"/>
              <a:ext cx="1742857" cy="800000"/>
            </a:xfrm>
            <a:prstGeom prst="rect">
              <a:avLst/>
            </a:prstGeom>
          </p:spPr>
        </p:pic>
        <p:grpSp>
          <p:nvGrpSpPr>
            <p:cNvPr id="1040" name="그룹 1040"/>
            <p:cNvGrpSpPr/>
            <p:nvPr/>
          </p:nvGrpSpPr>
          <p:grpSpPr>
            <a:xfrm>
              <a:off x="8882445" y="4110129"/>
              <a:ext cx="1937919" cy="469340"/>
              <a:chOff x="8838897" y="4078309"/>
              <a:chExt cx="1937919" cy="469340"/>
            </a:xfrm>
          </p:grpSpPr>
          <p:pic>
            <p:nvPicPr>
              <p:cNvPr id="136" name="Object 135"/>
              <p:cNvPicPr>
                <a:picLocks noChangeAspect="1"/>
              </p:cNvPicPr>
              <p:nvPr/>
            </p:nvPicPr>
            <p:blipFill rotWithShape="1">
              <a:blip r:embed="rId33"/>
              <a:stretch>
                <a:fillRect/>
              </a:stretch>
            </p:blipFill>
            <p:spPr>
              <a:xfrm>
                <a:off x="8838897" y="4078309"/>
                <a:ext cx="1937919" cy="469340"/>
              </a:xfrm>
              <a:prstGeom prst="rect">
                <a:avLst/>
              </a:prstGeom>
            </p:spPr>
          </p:pic>
        </p:grpSp>
      </p:grpSp>
      <p:grpSp>
        <p:nvGrpSpPr>
          <p:cNvPr id="1041" name="그룹 1041"/>
          <p:cNvGrpSpPr/>
          <p:nvPr/>
        </p:nvGrpSpPr>
        <p:grpSpPr>
          <a:xfrm>
            <a:off x="2016077" y="1826330"/>
            <a:ext cx="887038" cy="944434"/>
            <a:chOff x="3781364" y="3183135"/>
            <a:chExt cx="1330558" cy="1416652"/>
          </a:xfrm>
        </p:grpSpPr>
        <p:pic>
          <p:nvPicPr>
            <p:cNvPr id="139" name="Object 138"/>
            <p:cNvPicPr>
              <a:picLocks noChangeAspect="1"/>
            </p:cNvPicPr>
            <p:nvPr/>
          </p:nvPicPr>
          <p:blipFill rotWithShape="1">
            <a:blip r:embed="rId34"/>
            <a:stretch>
              <a:fillRect/>
            </a:stretch>
          </p:blipFill>
          <p:spPr>
            <a:xfrm>
              <a:off x="3781364" y="3183135"/>
              <a:ext cx="1330558" cy="1416652"/>
            </a:xfrm>
            <a:prstGeom prst="rect">
              <a:avLst/>
            </a:prstGeom>
            <a:ln>
              <a:solidFill>
                <a:schemeClr val="bg1"/>
              </a:solidFill>
            </a:ln>
          </p:spPr>
        </p:pic>
      </p:grpSp>
      <p:grpSp>
        <p:nvGrpSpPr>
          <p:cNvPr id="1042" name="그룹 1042"/>
          <p:cNvGrpSpPr/>
          <p:nvPr/>
        </p:nvGrpSpPr>
        <p:grpSpPr>
          <a:xfrm>
            <a:off x="10101636" y="2946887"/>
            <a:ext cx="748510" cy="964224"/>
            <a:chOff x="5666332" y="4009796"/>
            <a:chExt cx="1122766" cy="1446337"/>
          </a:xfrm>
        </p:grpSpPr>
        <p:pic>
          <p:nvPicPr>
            <p:cNvPr id="142" name="Object 141"/>
            <p:cNvPicPr>
              <a:picLocks noChangeAspect="1"/>
            </p:cNvPicPr>
            <p:nvPr/>
          </p:nvPicPr>
          <p:blipFill rotWithShape="1">
            <a:blip r:embed="rId35"/>
            <a:stretch>
              <a:fillRect/>
            </a:stretch>
          </p:blipFill>
          <p:spPr>
            <a:xfrm>
              <a:off x="5666332" y="4009796"/>
              <a:ext cx="1122766" cy="1446337"/>
            </a:xfrm>
            <a:prstGeom prst="rect">
              <a:avLst/>
            </a:prstGeom>
          </p:spPr>
        </p:pic>
      </p:grpSp>
      <p:grpSp>
        <p:nvGrpSpPr>
          <p:cNvPr id="1043" name="그룹 1043"/>
          <p:cNvGrpSpPr/>
          <p:nvPr/>
        </p:nvGrpSpPr>
        <p:grpSpPr>
          <a:xfrm>
            <a:off x="1081037" y="3041828"/>
            <a:ext cx="1203674" cy="773486"/>
            <a:chOff x="1621556" y="4562743"/>
            <a:chExt cx="1805512" cy="1160229"/>
          </a:xfrm>
        </p:grpSpPr>
        <p:pic>
          <p:nvPicPr>
            <p:cNvPr id="145" name="Object 144"/>
            <p:cNvPicPr>
              <a:picLocks noChangeAspect="1"/>
            </p:cNvPicPr>
            <p:nvPr/>
          </p:nvPicPr>
          <p:blipFill rotWithShape="1">
            <a:blip r:embed="rId36"/>
            <a:stretch>
              <a:fillRect/>
            </a:stretch>
          </p:blipFill>
          <p:spPr>
            <a:xfrm>
              <a:off x="1621556" y="4562743"/>
              <a:ext cx="1805512" cy="1160229"/>
            </a:xfrm>
            <a:prstGeom prst="rect">
              <a:avLst/>
            </a:prstGeom>
          </p:spPr>
        </p:pic>
      </p:grpSp>
      <p:grpSp>
        <p:nvGrpSpPr>
          <p:cNvPr id="1044" name="그룹 1044"/>
          <p:cNvGrpSpPr/>
          <p:nvPr/>
        </p:nvGrpSpPr>
        <p:grpSpPr>
          <a:xfrm>
            <a:off x="2294882" y="3215944"/>
            <a:ext cx="608233" cy="865276"/>
            <a:chOff x="3442324" y="4823916"/>
            <a:chExt cx="912350" cy="1297914"/>
          </a:xfrm>
        </p:grpSpPr>
        <p:pic>
          <p:nvPicPr>
            <p:cNvPr id="148" name="Object 147"/>
            <p:cNvPicPr>
              <a:picLocks noChangeAspect="1"/>
            </p:cNvPicPr>
            <p:nvPr/>
          </p:nvPicPr>
          <p:blipFill rotWithShape="1">
            <a:blip r:embed="rId37"/>
            <a:stretch>
              <a:fillRect/>
            </a:stretch>
          </p:blipFill>
          <p:spPr>
            <a:xfrm>
              <a:off x="3442324" y="4823916"/>
              <a:ext cx="912350" cy="1297914"/>
            </a:xfrm>
            <a:prstGeom prst="rect">
              <a:avLst/>
            </a:prstGeom>
          </p:spPr>
        </p:pic>
      </p:grpSp>
      <p:grpSp>
        <p:nvGrpSpPr>
          <p:cNvPr id="1045" name="그룹 1045"/>
          <p:cNvGrpSpPr/>
          <p:nvPr/>
        </p:nvGrpSpPr>
        <p:grpSpPr>
          <a:xfrm>
            <a:off x="3564152" y="3264759"/>
            <a:ext cx="687392" cy="852644"/>
            <a:chOff x="4679280" y="4883286"/>
            <a:chExt cx="1031088" cy="1278967"/>
          </a:xfrm>
        </p:grpSpPr>
        <p:pic>
          <p:nvPicPr>
            <p:cNvPr id="151" name="Object 150"/>
            <p:cNvPicPr>
              <a:picLocks noChangeAspect="1"/>
            </p:cNvPicPr>
            <p:nvPr/>
          </p:nvPicPr>
          <p:blipFill rotWithShape="1">
            <a:blip r:embed="rId38"/>
            <a:stretch>
              <a:fillRect/>
            </a:stretch>
          </p:blipFill>
          <p:spPr>
            <a:xfrm>
              <a:off x="4679280" y="4883286"/>
              <a:ext cx="1031088" cy="1278967"/>
            </a:xfrm>
            <a:prstGeom prst="rect">
              <a:avLst/>
            </a:prstGeom>
          </p:spPr>
        </p:pic>
      </p:grpSp>
      <p:pic>
        <p:nvPicPr>
          <p:cNvPr id="159" name="Object 158"/>
          <p:cNvPicPr>
            <a:picLocks noChangeAspect="1"/>
          </p:cNvPicPr>
          <p:nvPr/>
        </p:nvPicPr>
        <p:blipFill rotWithShape="1">
          <a:blip r:embed="rId39"/>
          <a:stretch>
            <a:fillRect/>
          </a:stretch>
        </p:blipFill>
        <p:spPr>
          <a:xfrm>
            <a:off x="9737811" y="2072947"/>
            <a:ext cx="1904762" cy="495238"/>
          </a:xfrm>
          <a:prstGeom prst="rect">
            <a:avLst/>
          </a:prstGeom>
        </p:spPr>
      </p:pic>
      <p:cxnSp>
        <p:nvCxnSpPr>
          <p:cNvPr id="122" name="직선 연결선 121"/>
          <p:cNvCxnSpPr/>
          <p:nvPr/>
        </p:nvCxnSpPr>
        <p:spPr>
          <a:xfrm>
            <a:off x="760100" y="4495800"/>
            <a:ext cx="10509684" cy="0"/>
          </a:xfrm>
          <a:prstGeom prst="line">
            <a:avLst/>
          </a:prstGeom>
          <a:ln w="63500" cmpd="sng">
            <a:solidFill>
              <a:srgbClr val="A9A9A9"/>
            </a:solidFill>
            <a:prstDash val="sysDash"/>
          </a:ln>
        </p:spPr>
        <p:style>
          <a:lnRef idx="1">
            <a:schemeClr val="accent1"/>
          </a:lnRef>
          <a:fillRef idx="0">
            <a:schemeClr val="accent1"/>
          </a:fillRef>
          <a:effectRef idx="0">
            <a:schemeClr val="accent1"/>
          </a:effectRef>
          <a:fontRef idx="minor">
            <a:schemeClr val="tx1"/>
          </a:fontRef>
        </p:style>
      </p:cxnSp>
      <p:pic>
        <p:nvPicPr>
          <p:cNvPr id="1049" name="그림 1048"/>
          <p:cNvPicPr>
            <a:picLocks noChangeAspect="1"/>
          </p:cNvPicPr>
          <p:nvPr/>
        </p:nvPicPr>
        <p:blipFill rotWithShape="1">
          <a:blip r:embed="rId40"/>
          <a:stretch>
            <a:fillRect/>
          </a:stretch>
        </p:blipFill>
        <p:spPr>
          <a:xfrm>
            <a:off x="10389345" y="5080490"/>
            <a:ext cx="740648" cy="620267"/>
          </a:xfrm>
          <a:prstGeom prst="rect">
            <a:avLst/>
          </a:prstGeom>
        </p:spPr>
      </p:pic>
      <p:sp>
        <p:nvSpPr>
          <p:cNvPr id="1050" name="TextBox 1049"/>
          <p:cNvSpPr txBox="1"/>
          <p:nvPr/>
        </p:nvSpPr>
        <p:spPr>
          <a:xfrm>
            <a:off x="10275436" y="6438387"/>
            <a:ext cx="1160236" cy="414750"/>
          </a:xfrm>
          <a:prstGeom prst="rect">
            <a:avLst/>
          </a:prstGeom>
        </p:spPr>
        <p:txBody>
          <a:bodyPr wrap="square">
            <a:spAutoFit/>
          </a:bodyPr>
          <a:lstStyle/>
          <a:p>
            <a:pPr>
              <a:defRPr/>
            </a:pPr>
            <a:r>
              <a:rPr lang="en-US" altLang="ko-KR" sz="2100" b="1">
                <a:solidFill>
                  <a:srgbClr val="63543F"/>
                </a:solidFill>
              </a:rPr>
              <a:t>PL / SQL</a:t>
            </a:r>
          </a:p>
        </p:txBody>
      </p:sp>
      <p:pic>
        <p:nvPicPr>
          <p:cNvPr id="1051" name="그림 1050"/>
          <p:cNvPicPr>
            <a:picLocks noChangeAspect="1"/>
          </p:cNvPicPr>
          <p:nvPr/>
        </p:nvPicPr>
        <p:blipFill rotWithShape="1">
          <a:blip r:embed="rId41"/>
          <a:stretch>
            <a:fillRect/>
          </a:stretch>
        </p:blipFill>
        <p:spPr>
          <a:xfrm>
            <a:off x="7674519" y="1613954"/>
            <a:ext cx="1860550" cy="10922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rotWithShape="1">
          <a:blip r:embed="rId2"/>
          <a:srcRect/>
          <a:stretch>
            <a:fillRect/>
          </a:stretch>
        </p:blipFill>
        <p:spPr>
          <a:xfrm>
            <a:off x="0" y="0"/>
            <a:ext cx="12192000" cy="6858000"/>
          </a:xfrm>
          <a:prstGeom prst="rect">
            <a:avLst/>
          </a:prstGeom>
        </p:spPr>
      </p:pic>
      <p:sp>
        <p:nvSpPr>
          <p:cNvPr id="7" name="TextBox 6"/>
          <p:cNvSpPr txBox="1"/>
          <p:nvPr/>
        </p:nvSpPr>
        <p:spPr>
          <a:xfrm>
            <a:off x="9811098" y="6588607"/>
            <a:ext cx="2390399" cy="246221"/>
          </a:xfrm>
          <a:prstGeom prst="rect">
            <a:avLst/>
          </a:prstGeom>
          <a:noFill/>
        </p:spPr>
        <p:txBody>
          <a:bodyPr wrap="none">
            <a:spAutoFit/>
          </a:bodyPr>
          <a:lstStyle/>
          <a:p>
            <a:pPr algn="r">
              <a:defRPr/>
            </a:pPr>
            <a:r>
              <a:rPr lang="en-US" altLang="ko-KR" sz="1000">
                <a:solidFill>
                  <a:schemeClr val="bg1"/>
                </a:solidFill>
                <a:latin typeface="Arial"/>
                <a:cs typeface="Arial"/>
              </a:rPr>
              <a:t>ⓒSaebyeol Yu.</a:t>
            </a:r>
            <a:r>
              <a:rPr lang="ko-KR" altLang="en-US" sz="1000">
                <a:solidFill>
                  <a:schemeClr val="bg1"/>
                </a:solidFill>
                <a:latin typeface="Arial"/>
                <a:cs typeface="Arial"/>
              </a:rPr>
              <a:t> </a:t>
            </a:r>
            <a:r>
              <a:rPr lang="en-US" altLang="ko-KR" sz="1000">
                <a:solidFill>
                  <a:schemeClr val="bg1"/>
                </a:solidFill>
                <a:latin typeface="Arial"/>
                <a:cs typeface="Arial"/>
              </a:rPr>
              <a:t>Saebyeol’s</a:t>
            </a:r>
            <a:r>
              <a:rPr lang="ko-KR" altLang="en-US" sz="1000">
                <a:solidFill>
                  <a:schemeClr val="bg1"/>
                </a:solidFill>
                <a:latin typeface="Arial"/>
                <a:cs typeface="Arial"/>
              </a:rPr>
              <a:t> </a:t>
            </a:r>
            <a:r>
              <a:rPr lang="en-US" altLang="ko-KR" sz="1000">
                <a:solidFill>
                  <a:schemeClr val="bg1"/>
                </a:solidFill>
                <a:latin typeface="Arial"/>
                <a:cs typeface="Arial"/>
              </a:rPr>
              <a:t>PowerPoint</a:t>
            </a:r>
            <a:endParaRPr lang="ko-KR" altLang="en-US" sz="1000">
              <a:solidFill>
                <a:schemeClr val="bg1"/>
              </a:solidFill>
              <a:latin typeface="Arial"/>
              <a:cs typeface="Arial"/>
            </a:endParaRPr>
          </a:p>
        </p:txBody>
      </p:sp>
      <p:sp>
        <p:nvSpPr>
          <p:cNvPr id="8" name="직사각형 7"/>
          <p:cNvSpPr/>
          <p:nvPr/>
        </p:nvSpPr>
        <p:spPr>
          <a:xfrm>
            <a:off x="0" y="0"/>
            <a:ext cx="12192000" cy="6858000"/>
          </a:xfrm>
          <a:prstGeom prst="rect">
            <a:avLst/>
          </a:prstGeom>
          <a:solidFill>
            <a:srgbClr val="000000">
              <a:alpha val="4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grpSp>
        <p:nvGrpSpPr>
          <p:cNvPr id="9" name="그룹 8"/>
          <p:cNvGrpSpPr/>
          <p:nvPr/>
        </p:nvGrpSpPr>
        <p:grpSpPr>
          <a:xfrm>
            <a:off x="4983946" y="2656452"/>
            <a:ext cx="2184568" cy="1608843"/>
            <a:chOff x="4983946" y="2194788"/>
            <a:chExt cx="2184568" cy="1608843"/>
          </a:xfrm>
        </p:grpSpPr>
        <p:sp>
          <p:nvSpPr>
            <p:cNvPr id="10" name="TextBox 9"/>
            <p:cNvSpPr txBox="1"/>
            <p:nvPr/>
          </p:nvSpPr>
          <p:spPr>
            <a:xfrm>
              <a:off x="5096584" y="2194788"/>
              <a:ext cx="1998831" cy="905023"/>
            </a:xfrm>
            <a:prstGeom prst="rect">
              <a:avLst/>
            </a:prstGeom>
            <a:noFill/>
          </p:spPr>
          <p:txBody>
            <a:bodyPr wrap="none">
              <a:spAutoFit/>
            </a:bodyPr>
            <a:lstStyle/>
            <a:p>
              <a:pPr lvl="0" algn="ctr">
                <a:defRPr/>
              </a:pPr>
              <a:r>
                <a:rPr lang="en-US" altLang="ko-KR" sz="5400">
                  <a:solidFill>
                    <a:schemeClr val="bg1"/>
                  </a:solidFill>
                  <a:latin typeface="+mj-lt"/>
                </a:rPr>
                <a:t>Part 2.</a:t>
              </a:r>
              <a:endParaRPr lang="ko-KR" altLang="en-US" sz="5400">
                <a:solidFill>
                  <a:schemeClr val="bg1"/>
                </a:solidFill>
                <a:latin typeface="+mj-lt"/>
              </a:endParaRPr>
            </a:p>
          </p:txBody>
        </p:sp>
        <p:sp>
          <p:nvSpPr>
            <p:cNvPr id="11" name="TextBox 10"/>
            <p:cNvSpPr txBox="1"/>
            <p:nvPr/>
          </p:nvSpPr>
          <p:spPr>
            <a:xfrm>
              <a:off x="4983946" y="3109227"/>
              <a:ext cx="2184568" cy="694404"/>
            </a:xfrm>
            <a:prstGeom prst="rect">
              <a:avLst/>
            </a:prstGeom>
            <a:noFill/>
          </p:spPr>
          <p:txBody>
            <a:bodyPr wrap="square">
              <a:spAutoFit/>
            </a:bodyPr>
            <a:lstStyle/>
            <a:p>
              <a:pPr algn="ctr">
                <a:defRPr/>
              </a:pPr>
              <a:r>
                <a:rPr lang="ko-KR" altLang="en-US" sz="4000" spc="-300">
                  <a:solidFill>
                    <a:schemeClr val="bg1"/>
                  </a:solidFill>
                </a:rPr>
                <a:t>설계 내용</a:t>
              </a:r>
            </a:p>
          </p:txBody>
        </p:sp>
      </p:grpSp>
    </p:spTree>
  </p:cSld>
  <p:clrMapOvr>
    <a:masterClrMapping/>
  </p:clrMapOvr>
  <mc:AlternateContent xmlns:mc="http://schemas.openxmlformats.org/markup-compatibility/2006" xmlns:p14="http://schemas.microsoft.com/office/powerpoint/2010/main">
    <mc:Choice Requires="p14">
      <p:transition spd="slow">
        <p:fade/>
      </p:transition>
    </mc:Choice>
    <mc:Fallback xmlns:dsp="http://schemas.microsoft.com/office/drawing/2008/diagram" xmlns:dgm="http://schemas.openxmlformats.org/drawingml/2006/diagram" xmlns:c="http://schemas.openxmlformats.org/drawingml/2006/chart" xmlns="">
      <p:transition xmlns:mc="http://schemas.openxmlformats.org/markup-compatibility/2006" xmlns:hp="http://schemas.haansoft.com/office/presentation/8.0" spd="med" mc:Ignorable="hp" hp:hslDur="100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chemeClr val="lt1">
                <a:alpha val="100000"/>
              </a:schemeClr>
            </a:gs>
            <a:gs pos="19000">
              <a:srgbClr val="D9D9D9">
                <a:alpha val="100000"/>
              </a:srgbClr>
            </a:gs>
            <a:gs pos="47000">
              <a:srgbClr val="C5C4ED">
                <a:alpha val="100000"/>
              </a:srgbClr>
            </a:gs>
            <a:gs pos="88000">
              <a:srgbClr val="F8B332">
                <a:alpha val="100000"/>
              </a:srgbClr>
            </a:gs>
            <a:gs pos="100000">
              <a:srgbClr val="F8B332">
                <a:alpha val="100000"/>
              </a:srgbClr>
            </a:gs>
            <a:gs pos="71860">
              <a:srgbClr val="F7DCAA">
                <a:alpha val="100000"/>
              </a:srgbClr>
            </a:gs>
          </a:gsLst>
          <a:lin ang="5400000" scaled="0"/>
        </a:gradFill>
        <a:effectLst/>
      </p:bgPr>
    </p:bg>
    <p:spTree>
      <p:nvGrpSpPr>
        <p:cNvPr id="1" name=""/>
        <p:cNvGrpSpPr/>
        <p:nvPr/>
      </p:nvGrpSpPr>
      <p:grpSpPr>
        <a:xfrm>
          <a:off x="0" y="0"/>
          <a:ext cx="0" cy="0"/>
          <a:chOff x="0" y="0"/>
          <a:chExt cx="0" cy="0"/>
        </a:xfrm>
      </p:grpSpPr>
      <p:sp>
        <p:nvSpPr>
          <p:cNvPr id="108" name="Google Shape;108;p9"/>
          <p:cNvSpPr/>
          <p:nvPr/>
        </p:nvSpPr>
        <p:spPr>
          <a:xfrm>
            <a:off x="355600" y="377712"/>
            <a:ext cx="11472400" cy="6150000"/>
          </a:xfrm>
          <a:prstGeom prst="rect">
            <a:avLst/>
          </a:prstGeom>
          <a:solidFill>
            <a:schemeClr val="lt1"/>
          </a:solidFill>
          <a:ln>
            <a:noFill/>
          </a:ln>
        </p:spPr>
        <p:txBody>
          <a:bodyPr wrap="square" lIns="91424" tIns="45700" rIns="91424" bIns="45700" anchor="ctr" anchorCtr="0">
            <a:noAutofit/>
          </a:bodyPr>
          <a:lstStyle/>
          <a:p>
            <a:pPr marL="0" marR="0" lvl="0" indent="0" algn="ctr" rtl="0">
              <a:spcBef>
                <a:spcPts val="0"/>
              </a:spcBef>
              <a:spcAft>
                <a:spcPts val="0"/>
              </a:spcAft>
              <a:buNone/>
              <a:defRPr/>
            </a:pPr>
            <a:endParaRPr sz="1800">
              <a:solidFill>
                <a:schemeClr val="dk1"/>
              </a:solidFill>
              <a:latin typeface="Calibri"/>
              <a:ea typeface="Calibri"/>
              <a:cs typeface="Calibri"/>
              <a:sym typeface="Calibri"/>
            </a:endParaRPr>
          </a:p>
        </p:txBody>
      </p:sp>
      <p:grpSp>
        <p:nvGrpSpPr>
          <p:cNvPr id="133" name="그룹 132"/>
          <p:cNvGrpSpPr/>
          <p:nvPr/>
        </p:nvGrpSpPr>
        <p:grpSpPr>
          <a:xfrm>
            <a:off x="2352969" y="1671402"/>
            <a:ext cx="7627275" cy="4643952"/>
            <a:chOff x="3529454" y="2507104"/>
            <a:chExt cx="11440912" cy="6965928"/>
          </a:xfrm>
        </p:grpSpPr>
        <p:pic>
          <p:nvPicPr>
            <p:cNvPr id="114" name="그림 113"/>
            <p:cNvPicPr>
              <a:picLocks noChangeAspect="1"/>
            </p:cNvPicPr>
            <p:nvPr/>
          </p:nvPicPr>
          <p:blipFill rotWithShape="1">
            <a:blip r:embed="rId3"/>
            <a:stretch>
              <a:fillRect/>
            </a:stretch>
          </p:blipFill>
          <p:spPr>
            <a:xfrm>
              <a:off x="3529454" y="2507104"/>
              <a:ext cx="11440912" cy="6965928"/>
            </a:xfrm>
            <a:prstGeom prst="rect">
              <a:avLst/>
            </a:prstGeom>
          </p:spPr>
        </p:pic>
        <p:pic>
          <p:nvPicPr>
            <p:cNvPr id="119" name="그림 118"/>
            <p:cNvPicPr>
              <a:picLocks noChangeAspect="1"/>
            </p:cNvPicPr>
            <p:nvPr/>
          </p:nvPicPr>
          <p:blipFill rotWithShape="1">
            <a:blip r:embed="rId4"/>
            <a:stretch>
              <a:fillRect/>
            </a:stretch>
          </p:blipFill>
          <p:spPr>
            <a:xfrm>
              <a:off x="8079741" y="4737100"/>
              <a:ext cx="406400" cy="406400"/>
            </a:xfrm>
            <a:prstGeom prst="rect">
              <a:avLst/>
            </a:prstGeom>
          </p:spPr>
        </p:pic>
        <p:grpSp>
          <p:nvGrpSpPr>
            <p:cNvPr id="125" name="그룹 1015"/>
            <p:cNvGrpSpPr/>
            <p:nvPr/>
          </p:nvGrpSpPr>
          <p:grpSpPr>
            <a:xfrm>
              <a:off x="6443076" y="4617958"/>
              <a:ext cx="2328067" cy="1322075"/>
              <a:chOff x="2381347" y="4896907"/>
              <a:chExt cx="7410333" cy="1607825"/>
            </a:xfrm>
          </p:grpSpPr>
          <p:pic>
            <p:nvPicPr>
              <p:cNvPr id="126" name="Object 48"/>
              <p:cNvPicPr>
                <a:picLocks noChangeAspect="1"/>
              </p:cNvPicPr>
              <p:nvPr/>
            </p:nvPicPr>
            <p:blipFill rotWithShape="1">
              <a:blip r:embed="rId5"/>
              <a:stretch>
                <a:fillRect/>
              </a:stretch>
            </p:blipFill>
            <p:spPr>
              <a:xfrm>
                <a:off x="2381347" y="4896907"/>
                <a:ext cx="7410333" cy="1607825"/>
              </a:xfrm>
              <a:prstGeom prst="rect">
                <a:avLst/>
              </a:prstGeom>
            </p:spPr>
          </p:pic>
        </p:grpSp>
        <p:grpSp>
          <p:nvGrpSpPr>
            <p:cNvPr id="127" name="그룹 1015"/>
            <p:cNvGrpSpPr/>
            <p:nvPr/>
          </p:nvGrpSpPr>
          <p:grpSpPr>
            <a:xfrm>
              <a:off x="9902012" y="7464573"/>
              <a:ext cx="2328067" cy="1322075"/>
              <a:chOff x="2381347" y="4896907"/>
              <a:chExt cx="7410333" cy="1607825"/>
            </a:xfrm>
          </p:grpSpPr>
          <p:pic>
            <p:nvPicPr>
              <p:cNvPr id="128" name="Object 48"/>
              <p:cNvPicPr>
                <a:picLocks noChangeAspect="1"/>
              </p:cNvPicPr>
              <p:nvPr/>
            </p:nvPicPr>
            <p:blipFill rotWithShape="1">
              <a:blip r:embed="rId5"/>
              <a:stretch>
                <a:fillRect/>
              </a:stretch>
            </p:blipFill>
            <p:spPr>
              <a:xfrm>
                <a:off x="2381347" y="4896907"/>
                <a:ext cx="7410333" cy="1607825"/>
              </a:xfrm>
              <a:prstGeom prst="rect">
                <a:avLst/>
              </a:prstGeom>
            </p:spPr>
          </p:pic>
        </p:grpSp>
        <p:pic>
          <p:nvPicPr>
            <p:cNvPr id="129" name="그림 128"/>
            <p:cNvPicPr>
              <a:picLocks noChangeAspect="1"/>
            </p:cNvPicPr>
            <p:nvPr/>
          </p:nvPicPr>
          <p:blipFill rotWithShape="1">
            <a:blip r:embed="rId6"/>
            <a:stretch>
              <a:fillRect/>
            </a:stretch>
          </p:blipFill>
          <p:spPr>
            <a:xfrm>
              <a:off x="11709852" y="7899856"/>
              <a:ext cx="406400" cy="406400"/>
            </a:xfrm>
            <a:prstGeom prst="rect">
              <a:avLst/>
            </a:prstGeom>
          </p:spPr>
        </p:pic>
        <p:grpSp>
          <p:nvGrpSpPr>
            <p:cNvPr id="130" name="그룹 1015"/>
            <p:cNvGrpSpPr/>
            <p:nvPr/>
          </p:nvGrpSpPr>
          <p:grpSpPr>
            <a:xfrm>
              <a:off x="9963244" y="4482462"/>
              <a:ext cx="2328067" cy="1322075"/>
              <a:chOff x="2381347" y="4896907"/>
              <a:chExt cx="7410333" cy="1607825"/>
            </a:xfrm>
          </p:grpSpPr>
          <p:pic>
            <p:nvPicPr>
              <p:cNvPr id="131" name="Object 48"/>
              <p:cNvPicPr>
                <a:picLocks noChangeAspect="1"/>
              </p:cNvPicPr>
              <p:nvPr/>
            </p:nvPicPr>
            <p:blipFill rotWithShape="1">
              <a:blip r:embed="rId5"/>
              <a:stretch>
                <a:fillRect/>
              </a:stretch>
            </p:blipFill>
            <p:spPr>
              <a:xfrm>
                <a:off x="2381347" y="4896907"/>
                <a:ext cx="7410333" cy="1607825"/>
              </a:xfrm>
              <a:prstGeom prst="rect">
                <a:avLst/>
              </a:prstGeom>
            </p:spPr>
          </p:pic>
        </p:grpSp>
        <p:pic>
          <p:nvPicPr>
            <p:cNvPr id="132" name="그림 131"/>
            <p:cNvPicPr>
              <a:picLocks noChangeAspect="1"/>
            </p:cNvPicPr>
            <p:nvPr/>
          </p:nvPicPr>
          <p:blipFill rotWithShape="1">
            <a:blip r:embed="rId7"/>
            <a:stretch>
              <a:fillRect/>
            </a:stretch>
          </p:blipFill>
          <p:spPr>
            <a:xfrm>
              <a:off x="11818711" y="4600121"/>
              <a:ext cx="406400" cy="406400"/>
            </a:xfrm>
            <a:prstGeom prst="rect">
              <a:avLst/>
            </a:prstGeom>
          </p:spPr>
        </p:pic>
      </p:grpSp>
      <p:grpSp>
        <p:nvGrpSpPr>
          <p:cNvPr id="136" name="그룹 135"/>
          <p:cNvGrpSpPr/>
          <p:nvPr/>
        </p:nvGrpSpPr>
        <p:grpSpPr>
          <a:xfrm>
            <a:off x="2365902" y="1643944"/>
            <a:ext cx="7770638" cy="4761819"/>
            <a:chOff x="3146687" y="148166"/>
            <a:chExt cx="11655957" cy="7142728"/>
          </a:xfrm>
        </p:grpSpPr>
        <p:pic>
          <p:nvPicPr>
            <p:cNvPr id="116" name="그림 115"/>
            <p:cNvPicPr>
              <a:picLocks noChangeAspect="1"/>
            </p:cNvPicPr>
            <p:nvPr/>
          </p:nvPicPr>
          <p:blipFill rotWithShape="1">
            <a:blip r:embed="rId8"/>
            <a:stretch>
              <a:fillRect/>
            </a:stretch>
          </p:blipFill>
          <p:spPr>
            <a:xfrm>
              <a:off x="3146687" y="148166"/>
              <a:ext cx="11655957" cy="7142728"/>
            </a:xfrm>
            <a:prstGeom prst="rect">
              <a:avLst/>
            </a:prstGeom>
          </p:spPr>
        </p:pic>
        <p:pic>
          <p:nvPicPr>
            <p:cNvPr id="135" name="그림 134"/>
            <p:cNvPicPr>
              <a:picLocks noChangeAspect="1"/>
            </p:cNvPicPr>
            <p:nvPr/>
          </p:nvPicPr>
          <p:blipFill rotWithShape="1">
            <a:blip r:embed="rId4"/>
            <a:stretch>
              <a:fillRect/>
            </a:stretch>
          </p:blipFill>
          <p:spPr>
            <a:xfrm>
              <a:off x="13724468" y="317499"/>
              <a:ext cx="882648" cy="882648"/>
            </a:xfrm>
            <a:prstGeom prst="rect">
              <a:avLst/>
            </a:prstGeom>
          </p:spPr>
        </p:pic>
      </p:grpSp>
      <p:grpSp>
        <p:nvGrpSpPr>
          <p:cNvPr id="139" name="그룹 138"/>
          <p:cNvGrpSpPr/>
          <p:nvPr/>
        </p:nvGrpSpPr>
        <p:grpSpPr>
          <a:xfrm>
            <a:off x="2851663" y="1687599"/>
            <a:ext cx="6162396" cy="4682070"/>
            <a:chOff x="4277495" y="2531399"/>
            <a:chExt cx="9243594" cy="7023105"/>
          </a:xfrm>
        </p:grpSpPr>
        <p:pic>
          <p:nvPicPr>
            <p:cNvPr id="137" name="그림 136"/>
            <p:cNvPicPr>
              <a:picLocks noChangeAspect="1"/>
            </p:cNvPicPr>
            <p:nvPr/>
          </p:nvPicPr>
          <p:blipFill rotWithShape="1">
            <a:blip r:embed="rId9"/>
            <a:stretch>
              <a:fillRect/>
            </a:stretch>
          </p:blipFill>
          <p:spPr>
            <a:xfrm>
              <a:off x="4277495" y="2531399"/>
              <a:ext cx="9243594" cy="7023105"/>
            </a:xfrm>
            <a:prstGeom prst="rect">
              <a:avLst/>
            </a:prstGeom>
          </p:spPr>
        </p:pic>
        <p:pic>
          <p:nvPicPr>
            <p:cNvPr id="138" name="그림 137"/>
            <p:cNvPicPr>
              <a:picLocks noChangeAspect="1"/>
            </p:cNvPicPr>
            <p:nvPr/>
          </p:nvPicPr>
          <p:blipFill rotWithShape="1">
            <a:blip r:embed="rId6"/>
            <a:stretch>
              <a:fillRect/>
            </a:stretch>
          </p:blipFill>
          <p:spPr>
            <a:xfrm>
              <a:off x="12454469" y="2664883"/>
              <a:ext cx="872066" cy="872066"/>
            </a:xfrm>
            <a:prstGeom prst="rect">
              <a:avLst/>
            </a:prstGeom>
          </p:spPr>
        </p:pic>
      </p:grpSp>
      <p:grpSp>
        <p:nvGrpSpPr>
          <p:cNvPr id="142" name="그룹 141"/>
          <p:cNvGrpSpPr/>
          <p:nvPr/>
        </p:nvGrpSpPr>
        <p:grpSpPr>
          <a:xfrm>
            <a:off x="2422828" y="1591665"/>
            <a:ext cx="7346344" cy="4652257"/>
            <a:chOff x="3634242" y="2387498"/>
            <a:chExt cx="11019516" cy="6978385"/>
          </a:xfrm>
        </p:grpSpPr>
        <p:pic>
          <p:nvPicPr>
            <p:cNvPr id="140" name="그림 139"/>
            <p:cNvPicPr>
              <a:picLocks noChangeAspect="1"/>
            </p:cNvPicPr>
            <p:nvPr/>
          </p:nvPicPr>
          <p:blipFill rotWithShape="1">
            <a:blip r:embed="rId10"/>
            <a:stretch>
              <a:fillRect/>
            </a:stretch>
          </p:blipFill>
          <p:spPr>
            <a:xfrm>
              <a:off x="3634242" y="2387498"/>
              <a:ext cx="11019516" cy="6978385"/>
            </a:xfrm>
            <a:prstGeom prst="rect">
              <a:avLst/>
            </a:prstGeom>
          </p:spPr>
        </p:pic>
        <p:pic>
          <p:nvPicPr>
            <p:cNvPr id="141" name="그림 140"/>
            <p:cNvPicPr>
              <a:picLocks noChangeAspect="1"/>
            </p:cNvPicPr>
            <p:nvPr/>
          </p:nvPicPr>
          <p:blipFill rotWithShape="1">
            <a:blip r:embed="rId7"/>
            <a:stretch>
              <a:fillRect/>
            </a:stretch>
          </p:blipFill>
          <p:spPr>
            <a:xfrm>
              <a:off x="13682133" y="2389718"/>
              <a:ext cx="893233" cy="893233"/>
            </a:xfrm>
            <a:prstGeom prst="rect">
              <a:avLst/>
            </a:prstGeom>
          </p:spPr>
        </p:pic>
      </p:grpSp>
      <p:sp>
        <p:nvSpPr>
          <p:cNvPr id="143" name="TextBox 142"/>
          <p:cNvSpPr txBox="1"/>
          <p:nvPr/>
        </p:nvSpPr>
        <p:spPr>
          <a:xfrm>
            <a:off x="578628" y="535862"/>
            <a:ext cx="5672593" cy="929083"/>
          </a:xfrm>
          <a:prstGeom prst="rect">
            <a:avLst/>
          </a:prstGeom>
        </p:spPr>
        <p:txBody>
          <a:bodyPr wrap="square">
            <a:spAutoFit/>
          </a:bodyPr>
          <a:lstStyle/>
          <a:p>
            <a:pPr>
              <a:defRPr/>
            </a:pPr>
            <a:r>
              <a:rPr lang="en-US" altLang="ko-KR" sz="5500">
                <a:solidFill>
                  <a:srgbClr val="F8B332"/>
                </a:solidFill>
              </a:rPr>
              <a:t>CLASS DIAGRAM</a:t>
            </a:r>
          </a:p>
        </p:txBody>
      </p:sp>
      <p:sp>
        <p:nvSpPr>
          <p:cNvPr id="144" name="직사각형 1"/>
          <p:cNvSpPr/>
          <p:nvPr/>
        </p:nvSpPr>
        <p:spPr>
          <a:xfrm>
            <a:off x="0" y="-2"/>
            <a:ext cx="2438400" cy="160423"/>
          </a:xfrm>
          <a:prstGeom prst="rect">
            <a:avLst/>
          </a:prstGeom>
          <a:solidFill>
            <a:srgbClr val="F8B332">
              <a:alpha val="100000"/>
            </a:srgbClr>
          </a:solidFill>
          <a:ln w="19050" cap="flat" cmpd="sng" algn="ctr">
            <a:noFill/>
            <a:prstDash val="solid"/>
          </a:ln>
        </p:spPr>
        <p:txBody>
          <a:bodyPr anchor="ctr"/>
          <a:lstStyle/>
          <a:p>
            <a:pPr marL="0" indent="0" algn="ctr" defTabSz="914400" rtl="0" eaLnBrk="1" latinLnBrk="1" hangingPunct="1">
              <a:lnSpc>
                <a:spcPct val="100000"/>
              </a:lnSpc>
              <a:spcBef>
                <a:spcPct val="0"/>
              </a:spcBef>
              <a:spcAft>
                <a:spcPts val="0"/>
              </a:spcAft>
              <a:buNone/>
              <a:defRPr/>
            </a:pPr>
            <a:endParaRPr kumimoji="0" lang="ko-KR" altLang="en-US" sz="1800" b="0" i="0" u="none" strike="noStrike" kern="1200" cap="none" spc="0" normalizeH="0" baseline="0">
              <a:solidFill>
                <a:srgbClr val="FFFFFF"/>
              </a:solidFill>
              <a:latin typeface="Calibri"/>
              <a:ea typeface="맑은 고딕"/>
              <a:cs typeface="맑은 고딕"/>
            </a:endParaRPr>
          </a:p>
        </p:txBody>
      </p:sp>
      <p:sp>
        <p:nvSpPr>
          <p:cNvPr id="145" name="직사각형 2"/>
          <p:cNvSpPr/>
          <p:nvPr/>
        </p:nvSpPr>
        <p:spPr>
          <a:xfrm>
            <a:off x="2438400" y="-2"/>
            <a:ext cx="2438400" cy="160423"/>
          </a:xfrm>
          <a:prstGeom prst="rect">
            <a:avLst/>
          </a:prstGeom>
          <a:solidFill>
            <a:srgbClr val="F8B332">
              <a:alpha val="100000"/>
            </a:srgbClr>
          </a:solidFill>
          <a:ln w="19050" cap="flat" cmpd="sng" algn="ctr">
            <a:noFill/>
            <a:prstDash val="solid"/>
          </a:ln>
        </p:spPr>
        <p:txBody>
          <a:bodyPr anchor="ctr"/>
          <a:lstStyle/>
          <a:p>
            <a:pPr marL="0" indent="0" algn="ctr" defTabSz="914400" rtl="0" eaLnBrk="1" latinLnBrk="1" hangingPunct="1">
              <a:lnSpc>
                <a:spcPct val="100000"/>
              </a:lnSpc>
              <a:spcBef>
                <a:spcPct val="0"/>
              </a:spcBef>
              <a:spcAft>
                <a:spcPts val="0"/>
              </a:spcAft>
              <a:buNone/>
              <a:defRPr/>
            </a:pPr>
            <a:endParaRPr kumimoji="0" lang="ko-KR" altLang="en-US" sz="1800" b="0" i="0" u="none" strike="noStrike" kern="1200" cap="none" spc="0" normalizeH="0" baseline="0">
              <a:solidFill>
                <a:srgbClr val="FFFFFF"/>
              </a:solidFill>
              <a:latin typeface="Calibri"/>
              <a:ea typeface="맑은 고딕"/>
              <a:cs typeface="맑은 고딕"/>
            </a:endParaRPr>
          </a:p>
        </p:txBody>
      </p:sp>
      <p:sp>
        <p:nvSpPr>
          <p:cNvPr id="146" name="직사각형 3"/>
          <p:cNvSpPr/>
          <p:nvPr/>
        </p:nvSpPr>
        <p:spPr>
          <a:xfrm>
            <a:off x="4876800" y="-2"/>
            <a:ext cx="2438400" cy="160423"/>
          </a:xfrm>
          <a:prstGeom prst="rect">
            <a:avLst/>
          </a:prstGeom>
          <a:solidFill>
            <a:srgbClr val="F8B332">
              <a:alpha val="100000"/>
            </a:srgbClr>
          </a:solidFill>
          <a:ln w="19050" cap="flat" cmpd="sng" algn="ctr">
            <a:noFill/>
            <a:prstDash val="solid"/>
          </a:ln>
        </p:spPr>
        <p:txBody>
          <a:bodyPr anchor="ctr"/>
          <a:lstStyle/>
          <a:p>
            <a:pPr marL="0" indent="0" algn="ctr" defTabSz="914400" rtl="0" eaLnBrk="1" latinLnBrk="1" hangingPunct="1">
              <a:lnSpc>
                <a:spcPct val="100000"/>
              </a:lnSpc>
              <a:spcBef>
                <a:spcPct val="0"/>
              </a:spcBef>
              <a:spcAft>
                <a:spcPts val="0"/>
              </a:spcAft>
              <a:buNone/>
              <a:defRPr/>
            </a:pPr>
            <a:endParaRPr kumimoji="0" lang="ko-KR" altLang="en-US" sz="1800" b="0" i="0" u="none" strike="noStrike" kern="1200" cap="none" spc="0" normalizeH="0" baseline="0">
              <a:solidFill>
                <a:srgbClr val="FFFFFF"/>
              </a:solidFill>
              <a:latin typeface="Calibri"/>
              <a:ea typeface="맑은 고딕"/>
              <a:cs typeface="맑은 고딕"/>
            </a:endParaRPr>
          </a:p>
        </p:txBody>
      </p:sp>
      <p:sp>
        <p:nvSpPr>
          <p:cNvPr id="147" name="직사각형 4"/>
          <p:cNvSpPr/>
          <p:nvPr/>
        </p:nvSpPr>
        <p:spPr>
          <a:xfrm>
            <a:off x="7315200" y="-3"/>
            <a:ext cx="2438400" cy="160423"/>
          </a:xfrm>
          <a:prstGeom prst="rect">
            <a:avLst/>
          </a:prstGeom>
          <a:solidFill>
            <a:srgbClr val="B2B2B2">
              <a:alpha val="100000"/>
            </a:srgbClr>
          </a:solidFill>
          <a:ln w="19050" cap="flat" cmpd="sng" algn="ctr">
            <a:noFill/>
            <a:prstDash val="solid"/>
          </a:ln>
        </p:spPr>
        <p:txBody>
          <a:bodyPr anchor="ctr"/>
          <a:lstStyle/>
          <a:p>
            <a:pPr marL="0" indent="0" algn="ctr" defTabSz="914400" rtl="0" eaLnBrk="1" latinLnBrk="1" hangingPunct="1">
              <a:lnSpc>
                <a:spcPct val="100000"/>
              </a:lnSpc>
              <a:spcBef>
                <a:spcPct val="0"/>
              </a:spcBef>
              <a:spcAft>
                <a:spcPts val="0"/>
              </a:spcAft>
              <a:buNone/>
              <a:defRPr/>
            </a:pPr>
            <a:endParaRPr kumimoji="0" lang="ko-KR" altLang="en-US" sz="1800" b="0" i="0" u="none" strike="noStrike" kern="1200" cap="none" spc="0" normalizeH="0" baseline="0">
              <a:solidFill>
                <a:srgbClr val="FFFFFF"/>
              </a:solidFill>
              <a:latin typeface="Calibri"/>
              <a:ea typeface="맑은 고딕"/>
              <a:cs typeface="맑은 고딕"/>
            </a:endParaRPr>
          </a:p>
        </p:txBody>
      </p:sp>
      <p:sp>
        <p:nvSpPr>
          <p:cNvPr id="148" name="직사각형 5"/>
          <p:cNvSpPr/>
          <p:nvPr/>
        </p:nvSpPr>
        <p:spPr>
          <a:xfrm>
            <a:off x="9753600" y="-3"/>
            <a:ext cx="2438400" cy="160423"/>
          </a:xfrm>
          <a:prstGeom prst="rect">
            <a:avLst/>
          </a:prstGeom>
          <a:solidFill>
            <a:srgbClr val="B2B2B2">
              <a:alpha val="100000"/>
            </a:srgbClr>
          </a:solidFill>
          <a:ln w="19050" cap="flat" cmpd="sng" algn="ctr">
            <a:noFill/>
            <a:prstDash val="solid"/>
          </a:ln>
        </p:spPr>
        <p:txBody>
          <a:bodyPr anchor="ctr"/>
          <a:lstStyle/>
          <a:p>
            <a:pPr marL="0" indent="0" algn="ctr" defTabSz="914400" rtl="0" eaLnBrk="1" latinLnBrk="1" hangingPunct="1">
              <a:lnSpc>
                <a:spcPct val="100000"/>
              </a:lnSpc>
              <a:spcBef>
                <a:spcPct val="0"/>
              </a:spcBef>
              <a:spcAft>
                <a:spcPts val="0"/>
              </a:spcAft>
              <a:buNone/>
              <a:defRPr/>
            </a:pPr>
            <a:endParaRPr kumimoji="0" lang="ko-KR" altLang="en-US" sz="1800" b="0" i="0" u="none" strike="noStrike" kern="1200" cap="none" spc="0" normalizeH="0" baseline="0">
              <a:solidFill>
                <a:srgbClr val="FFFFFF"/>
              </a:solidFill>
              <a:latin typeface="Calibri"/>
              <a:ea typeface="맑은 고딕"/>
              <a:cs typeface="맑은 고딕"/>
            </a:endParaRPr>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3" presetClass="entr" presetSubtype="16" fill="hold" nodeType="clickEffect">
                                  <p:stCondLst>
                                    <p:cond delay="0"/>
                                  </p:stCondLst>
                                  <p:childTnLst>
                                    <p:set>
                                      <p:cBhvr>
                                        <p:cTn id="10" dur="1" fill="hold">
                                          <p:stCondLst>
                                            <p:cond delay="0"/>
                                          </p:stCondLst>
                                        </p:cTn>
                                        <p:tgtEl>
                                          <p:spTgt spid="136"/>
                                        </p:tgtEl>
                                        <p:attrNameLst>
                                          <p:attrName>style.visibility</p:attrName>
                                        </p:attrNameLst>
                                      </p:cBhvr>
                                      <p:to>
                                        <p:strVal val="visible"/>
                                      </p:to>
                                    </p:set>
                                    <p:anim calcmode="lin" valueType="num">
                                      <p:cBhvr>
                                        <p:cTn id="11" dur="500" fill="hold"/>
                                        <p:tgtEl>
                                          <p:spTgt spid="136"/>
                                        </p:tgtEl>
                                        <p:attrNameLst>
                                          <p:attrName>ppt_w</p:attrName>
                                        </p:attrNameLst>
                                      </p:cBhvr>
                                      <p:tavLst>
                                        <p:tav tm="0">
                                          <p:val>
                                            <p:fltVal val="0"/>
                                          </p:val>
                                        </p:tav>
                                        <p:tav tm="100000">
                                          <p:val>
                                            <p:strVal val="#ppt_w"/>
                                          </p:val>
                                        </p:tav>
                                      </p:tavLst>
                                    </p:anim>
                                    <p:anim calcmode="lin" valueType="num">
                                      <p:cBhvr>
                                        <p:cTn id="12" dur="500" fill="hold"/>
                                        <p:tgtEl>
                                          <p:spTgt spid="136"/>
                                        </p:tgtEl>
                                        <p:attrNameLst>
                                          <p:attrName>ppt_h</p:attrName>
                                        </p:attrNameLst>
                                      </p:cBhvr>
                                      <p:tavLst>
                                        <p:tav tm="0">
                                          <p:val>
                                            <p:fltVal val="0"/>
                                          </p:val>
                                        </p:tav>
                                        <p:tav tm="100000">
                                          <p:val>
                                            <p:strVal val="#ppt_h"/>
                                          </p:val>
                                        </p:tav>
                                      </p:tavLst>
                                    </p:anim>
                                  </p:childTnLst>
                                </p:cTn>
                              </p:par>
                            </p:childTnLst>
                          </p:cTn>
                        </p:par>
                      </p:childTnLst>
                    </p:cTn>
                  </p:par>
                  <p:par>
                    <p:cTn id="13" fill="hold">
                      <p:stCondLst>
                        <p:cond delay="indefinite"/>
                      </p:stCondLst>
                      <p:childTnLst>
                        <p:par>
                          <p:cTn id="14" fill="hold">
                            <p:stCondLst>
                              <p:cond delay="0"/>
                            </p:stCondLst>
                            <p:childTnLst>
                              <p:par>
                                <p:cTn id="15" presetID="23" presetClass="exit" presetSubtype="32" fill="hold" grpId="1" nodeType="clickEffect">
                                  <p:stCondLst>
                                    <p:cond delay="0"/>
                                  </p:stCondLst>
                                  <p:childTnLst>
                                    <p:anim calcmode="lin" valueType="num">
                                      <p:cBhvr>
                                        <p:cTn id="16" dur="500"/>
                                        <p:tgtEl>
                                          <p:spTgt spid="136"/>
                                        </p:tgtEl>
                                        <p:attrNameLst>
                                          <p:attrName>ppt_w</p:attrName>
                                        </p:attrNameLst>
                                      </p:cBhvr>
                                      <p:tavLst>
                                        <p:tav tm="0">
                                          <p:val>
                                            <p:strVal val="ppt_w"/>
                                          </p:val>
                                        </p:tav>
                                        <p:tav tm="100000">
                                          <p:val>
                                            <p:fltVal val="0"/>
                                          </p:val>
                                        </p:tav>
                                      </p:tavLst>
                                    </p:anim>
                                    <p:anim calcmode="lin" valueType="num">
                                      <p:cBhvr>
                                        <p:cTn id="17" dur="500"/>
                                        <p:tgtEl>
                                          <p:spTgt spid="136"/>
                                        </p:tgtEl>
                                        <p:attrNameLst>
                                          <p:attrName>ppt_h</p:attrName>
                                        </p:attrNameLst>
                                      </p:cBhvr>
                                      <p:tavLst>
                                        <p:tav tm="0">
                                          <p:val>
                                            <p:strVal val="ppt_h"/>
                                          </p:val>
                                        </p:tav>
                                        <p:tav tm="100000">
                                          <p:val>
                                            <p:fltVal val="0"/>
                                          </p:val>
                                        </p:tav>
                                      </p:tavLst>
                                    </p:anim>
                                    <p:set>
                                      <p:cBhvr>
                                        <p:cTn id="18" dur="1" fill="hold">
                                          <p:stCondLst>
                                            <p:cond delay="499"/>
                                          </p:stCondLst>
                                        </p:cTn>
                                        <p:tgtEl>
                                          <p:spTgt spid="136"/>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23" presetClass="entr" presetSubtype="16" fill="hold" grpId="2" nodeType="clickEffect">
                                  <p:stCondLst>
                                    <p:cond delay="0"/>
                                  </p:stCondLst>
                                  <p:childTnLst>
                                    <p:set>
                                      <p:cBhvr>
                                        <p:cTn id="22" dur="1" fill="hold">
                                          <p:stCondLst>
                                            <p:cond delay="0"/>
                                          </p:stCondLst>
                                        </p:cTn>
                                        <p:tgtEl>
                                          <p:spTgt spid="139"/>
                                        </p:tgtEl>
                                        <p:attrNameLst>
                                          <p:attrName>style.visibility</p:attrName>
                                        </p:attrNameLst>
                                      </p:cBhvr>
                                      <p:to>
                                        <p:strVal val="visible"/>
                                      </p:to>
                                    </p:set>
                                    <p:anim calcmode="lin" valueType="num">
                                      <p:cBhvr>
                                        <p:cTn id="23" dur="500" fill="hold"/>
                                        <p:tgtEl>
                                          <p:spTgt spid="139"/>
                                        </p:tgtEl>
                                        <p:attrNameLst>
                                          <p:attrName>ppt_w</p:attrName>
                                        </p:attrNameLst>
                                      </p:cBhvr>
                                      <p:tavLst>
                                        <p:tav tm="0">
                                          <p:val>
                                            <p:fltVal val="0"/>
                                          </p:val>
                                        </p:tav>
                                        <p:tav tm="100000">
                                          <p:val>
                                            <p:strVal val="#ppt_w"/>
                                          </p:val>
                                        </p:tav>
                                      </p:tavLst>
                                    </p:anim>
                                    <p:anim calcmode="lin" valueType="num">
                                      <p:cBhvr>
                                        <p:cTn id="24" dur="500" fill="hold"/>
                                        <p:tgtEl>
                                          <p:spTgt spid="139"/>
                                        </p:tgtEl>
                                        <p:attrNameLst>
                                          <p:attrName>ppt_h</p:attrName>
                                        </p:attrNameLst>
                                      </p:cBhvr>
                                      <p:tavLst>
                                        <p:tav tm="0">
                                          <p:val>
                                            <p:fltVal val="0"/>
                                          </p:val>
                                        </p:tav>
                                        <p:tav tm="100000">
                                          <p:val>
                                            <p:strVal val="#ppt_h"/>
                                          </p:val>
                                        </p:tav>
                                      </p:tavLst>
                                    </p:anim>
                                  </p:childTnLst>
                                </p:cTn>
                              </p:par>
                              <p:par>
                                <p:cTn id="25" presetID="23" presetClass="exit" presetSubtype="32" fill="hold" grpId="3" nodeType="withEffect">
                                  <p:stCondLst>
                                    <p:cond delay="0"/>
                                  </p:stCondLst>
                                  <p:childTnLst>
                                    <p:anim calcmode="lin" valueType="num">
                                      <p:cBhvr>
                                        <p:cTn id="26" dur="500"/>
                                        <p:tgtEl>
                                          <p:spTgt spid="133"/>
                                        </p:tgtEl>
                                        <p:attrNameLst>
                                          <p:attrName>ppt_w</p:attrName>
                                        </p:attrNameLst>
                                      </p:cBhvr>
                                      <p:tavLst>
                                        <p:tav tm="0">
                                          <p:val>
                                            <p:strVal val="ppt_w"/>
                                          </p:val>
                                        </p:tav>
                                        <p:tav tm="100000">
                                          <p:val>
                                            <p:fltVal val="0"/>
                                          </p:val>
                                        </p:tav>
                                      </p:tavLst>
                                    </p:anim>
                                    <p:anim calcmode="lin" valueType="num">
                                      <p:cBhvr>
                                        <p:cTn id="27" dur="500"/>
                                        <p:tgtEl>
                                          <p:spTgt spid="133"/>
                                        </p:tgtEl>
                                        <p:attrNameLst>
                                          <p:attrName>ppt_h</p:attrName>
                                        </p:attrNameLst>
                                      </p:cBhvr>
                                      <p:tavLst>
                                        <p:tav tm="0">
                                          <p:val>
                                            <p:strVal val="ppt_h"/>
                                          </p:val>
                                        </p:tav>
                                        <p:tav tm="100000">
                                          <p:val>
                                            <p:fltVal val="0"/>
                                          </p:val>
                                        </p:tav>
                                      </p:tavLst>
                                    </p:anim>
                                    <p:set>
                                      <p:cBhvr>
                                        <p:cTn id="28" dur="1" fill="hold">
                                          <p:stCondLst>
                                            <p:cond delay="499"/>
                                          </p:stCondLst>
                                        </p:cTn>
                                        <p:tgtEl>
                                          <p:spTgt spid="133"/>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23" presetClass="exit" presetSubtype="32" fill="hold" grpId="4" nodeType="clickEffect">
                                  <p:stCondLst>
                                    <p:cond delay="0"/>
                                  </p:stCondLst>
                                  <p:childTnLst>
                                    <p:anim calcmode="lin" valueType="num">
                                      <p:cBhvr>
                                        <p:cTn id="32" dur="500"/>
                                        <p:tgtEl>
                                          <p:spTgt spid="139"/>
                                        </p:tgtEl>
                                        <p:attrNameLst>
                                          <p:attrName>ppt_w</p:attrName>
                                        </p:attrNameLst>
                                      </p:cBhvr>
                                      <p:tavLst>
                                        <p:tav tm="0">
                                          <p:val>
                                            <p:strVal val="ppt_w"/>
                                          </p:val>
                                        </p:tav>
                                        <p:tav tm="100000">
                                          <p:val>
                                            <p:fltVal val="0"/>
                                          </p:val>
                                        </p:tav>
                                      </p:tavLst>
                                    </p:anim>
                                    <p:anim calcmode="lin" valueType="num">
                                      <p:cBhvr>
                                        <p:cTn id="33" dur="500"/>
                                        <p:tgtEl>
                                          <p:spTgt spid="139"/>
                                        </p:tgtEl>
                                        <p:attrNameLst>
                                          <p:attrName>ppt_h</p:attrName>
                                        </p:attrNameLst>
                                      </p:cBhvr>
                                      <p:tavLst>
                                        <p:tav tm="0">
                                          <p:val>
                                            <p:strVal val="ppt_h"/>
                                          </p:val>
                                        </p:tav>
                                        <p:tav tm="100000">
                                          <p:val>
                                            <p:fltVal val="0"/>
                                          </p:val>
                                        </p:tav>
                                      </p:tavLst>
                                    </p:anim>
                                    <p:set>
                                      <p:cBhvr>
                                        <p:cTn id="34" dur="1" fill="hold">
                                          <p:stCondLst>
                                            <p:cond delay="499"/>
                                          </p:stCondLst>
                                        </p:cTn>
                                        <p:tgtEl>
                                          <p:spTgt spid="139"/>
                                        </p:tgtEl>
                                        <p:attrNameLst>
                                          <p:attrName>style.visibility</p:attrName>
                                        </p:attrNameLst>
                                      </p:cBhvr>
                                      <p:to>
                                        <p:strVal val="hidden"/>
                                      </p:to>
                                    </p:set>
                                  </p:childTnLst>
                                </p:cTn>
                              </p:par>
                              <p:par>
                                <p:cTn id="35" presetID="1" presetClass="entr" presetSubtype="0" fill="hold" grpId="5" nodeType="withEffect">
                                  <p:stCondLst>
                                    <p:cond delay="0"/>
                                  </p:stCondLst>
                                  <p:childTnLst>
                                    <p:set>
                                      <p:cBhvr>
                                        <p:cTn id="36" dur="1" fill="hold">
                                          <p:stCondLst>
                                            <p:cond delay="0"/>
                                          </p:stCondLst>
                                        </p:cTn>
                                        <p:tgtEl>
                                          <p:spTgt spid="13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23" presetClass="entr" presetSubtype="16" fill="hold" grpId="6" nodeType="clickEffect">
                                  <p:stCondLst>
                                    <p:cond delay="0"/>
                                  </p:stCondLst>
                                  <p:childTnLst>
                                    <p:set>
                                      <p:cBhvr>
                                        <p:cTn id="40" dur="1" fill="hold">
                                          <p:stCondLst>
                                            <p:cond delay="0"/>
                                          </p:stCondLst>
                                        </p:cTn>
                                        <p:tgtEl>
                                          <p:spTgt spid="142"/>
                                        </p:tgtEl>
                                        <p:attrNameLst>
                                          <p:attrName>style.visibility</p:attrName>
                                        </p:attrNameLst>
                                      </p:cBhvr>
                                      <p:to>
                                        <p:strVal val="visible"/>
                                      </p:to>
                                    </p:set>
                                    <p:anim calcmode="lin" valueType="num">
                                      <p:cBhvr>
                                        <p:cTn id="41" dur="500" fill="hold"/>
                                        <p:tgtEl>
                                          <p:spTgt spid="142"/>
                                        </p:tgtEl>
                                        <p:attrNameLst>
                                          <p:attrName>ppt_w</p:attrName>
                                        </p:attrNameLst>
                                      </p:cBhvr>
                                      <p:tavLst>
                                        <p:tav tm="0">
                                          <p:val>
                                            <p:fltVal val="0"/>
                                          </p:val>
                                        </p:tav>
                                        <p:tav tm="100000">
                                          <p:val>
                                            <p:strVal val="#ppt_w"/>
                                          </p:val>
                                        </p:tav>
                                      </p:tavLst>
                                    </p:anim>
                                    <p:anim calcmode="lin" valueType="num">
                                      <p:cBhvr>
                                        <p:cTn id="42" dur="500" fill="hold"/>
                                        <p:tgtEl>
                                          <p:spTgt spid="142"/>
                                        </p:tgtEl>
                                        <p:attrNameLst>
                                          <p:attrName>ppt_h</p:attrName>
                                        </p:attrNameLst>
                                      </p:cBhvr>
                                      <p:tavLst>
                                        <p:tav tm="0">
                                          <p:val>
                                            <p:fltVal val="0"/>
                                          </p:val>
                                        </p:tav>
                                        <p:tav tm="100000">
                                          <p:val>
                                            <p:strVal val="#ppt_h"/>
                                          </p:val>
                                        </p:tav>
                                      </p:tavLst>
                                    </p:anim>
                                  </p:childTnLst>
                                </p:cTn>
                              </p:par>
                            </p:childTnLst>
                          </p:cTn>
                        </p:par>
                      </p:childTnLst>
                    </p:cTn>
                  </p:par>
                  <p:par>
                    <p:cTn id="43" fill="hold">
                      <p:stCondLst>
                        <p:cond delay="indefinite"/>
                      </p:stCondLst>
                      <p:childTnLst>
                        <p:par>
                          <p:cTn id="44" fill="hold">
                            <p:stCondLst>
                              <p:cond delay="0"/>
                            </p:stCondLst>
                            <p:childTnLst>
                              <p:par>
                                <p:cTn id="45" presetID="23" presetClass="exit" presetSubtype="32" fill="hold" grpId="7" nodeType="clickEffect">
                                  <p:stCondLst>
                                    <p:cond delay="0"/>
                                  </p:stCondLst>
                                  <p:childTnLst>
                                    <p:anim calcmode="lin" valueType="num">
                                      <p:cBhvr>
                                        <p:cTn id="46" dur="500"/>
                                        <p:tgtEl>
                                          <p:spTgt spid="142"/>
                                        </p:tgtEl>
                                        <p:attrNameLst>
                                          <p:attrName>ppt_w</p:attrName>
                                        </p:attrNameLst>
                                      </p:cBhvr>
                                      <p:tavLst>
                                        <p:tav tm="0">
                                          <p:val>
                                            <p:strVal val="ppt_w"/>
                                          </p:val>
                                        </p:tav>
                                        <p:tav tm="100000">
                                          <p:val>
                                            <p:fltVal val="0"/>
                                          </p:val>
                                        </p:tav>
                                      </p:tavLst>
                                    </p:anim>
                                    <p:anim calcmode="lin" valueType="num">
                                      <p:cBhvr>
                                        <p:cTn id="47" dur="500"/>
                                        <p:tgtEl>
                                          <p:spTgt spid="142"/>
                                        </p:tgtEl>
                                        <p:attrNameLst>
                                          <p:attrName>ppt_h</p:attrName>
                                        </p:attrNameLst>
                                      </p:cBhvr>
                                      <p:tavLst>
                                        <p:tav tm="0">
                                          <p:val>
                                            <p:strVal val="ppt_h"/>
                                          </p:val>
                                        </p:tav>
                                        <p:tav tm="100000">
                                          <p:val>
                                            <p:fltVal val="0"/>
                                          </p:val>
                                        </p:tav>
                                      </p:tavLst>
                                    </p:anim>
                                    <p:set>
                                      <p:cBhvr>
                                        <p:cTn id="48" dur="1" fill="hold">
                                          <p:stCondLst>
                                            <p:cond delay="499"/>
                                          </p:stCondLst>
                                        </p:cTn>
                                        <p:tgtEl>
                                          <p:spTgt spid="142"/>
                                        </p:tgtEl>
                                        <p:attrNameLst>
                                          <p:attrName>style.visibility</p:attrName>
                                        </p:attrNameLst>
                                      </p:cBhvr>
                                      <p:to>
                                        <p:strVal val="hidden"/>
                                      </p:to>
                                    </p:set>
                                  </p:childTnLst>
                                </p:cTn>
                              </p:par>
                              <p:par>
                                <p:cTn id="49" presetID="1" presetClass="entr" presetSubtype="0" fill="hold" grpId="8" nodeType="withEffect">
                                  <p:stCondLst>
                                    <p:cond delay="0"/>
                                  </p:stCondLst>
                                  <p:childTnLst>
                                    <p:set>
                                      <p:cBhvr>
                                        <p:cTn id="50" dur="1" fill="hold">
                                          <p:stCondLst>
                                            <p:cond delay="0"/>
                                          </p:stCondLst>
                                        </p:cTn>
                                        <p:tgtEl>
                                          <p:spTgt spid="1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 grpId="0" animBg="1"/>
      <p:bldP spid="133" grpId="3" animBg="1"/>
      <p:bldP spid="133" grpId="5" animBg="1"/>
      <p:bldP spid="133" grpId="8" animBg="1"/>
      <p:bldP spid="136" grpId="1" animBg="1"/>
      <p:bldP spid="139" grpId="2" animBg="1"/>
      <p:bldP spid="139" grpId="4" animBg="1"/>
      <p:bldP spid="142" grpId="6" animBg="1"/>
      <p:bldP spid="142" grpId="7" animBg="1"/>
    </p:bldLst>
  </p:timing>
</p:sld>
</file>

<file path=ppt/tags/tag1.xml><?xml version="1.0" encoding="utf-8"?>
<p:tagLst xmlns:a="http://schemas.openxmlformats.org/drawingml/2006/main" xmlns:r="http://schemas.openxmlformats.org/officeDocument/2006/relationships" xmlns:p="http://schemas.openxmlformats.org/presentationml/2006/main">
  <p:tag name="TIMING" val="|0.3"/>
</p:tagLst>
</file>

<file path=ppt/theme/theme1.xml><?xml version="1.0" encoding="utf-8"?>
<a:theme xmlns:a="http://schemas.openxmlformats.org/drawingml/2006/main" name="한컴오피스">
  <a:themeElements>
    <a:clrScheme name="한컴오피스">
      <a:dk1>
        <a:sysClr val="windowText" lastClr="000000"/>
      </a:dk1>
      <a:lt1>
        <a:sysClr val="window" lastClr="FFFFFF"/>
      </a:lt1>
      <a:dk2>
        <a:srgbClr val="3A3C84"/>
      </a:dk2>
      <a:lt2>
        <a:srgbClr val="FAF3DB"/>
      </a:lt2>
      <a:accent1>
        <a:srgbClr val="6182D6"/>
      </a:accent1>
      <a:accent2>
        <a:srgbClr val="FF843A"/>
      </a:accent2>
      <a:accent3>
        <a:srgbClr val="B2B2B2"/>
      </a:accent3>
      <a:accent4>
        <a:srgbClr val="FFD700"/>
      </a:accent4>
      <a:accent5>
        <a:srgbClr val="289B6E"/>
      </a:accent5>
      <a:accent6>
        <a:srgbClr val="9D5CBB"/>
      </a:accent6>
      <a:hlink>
        <a:srgbClr val="0000FF"/>
      </a:hlink>
      <a:folHlink>
        <a:srgbClr val="800080"/>
      </a:folHlink>
    </a:clrScheme>
    <a:fontScheme name="한컴오피스">
      <a:majorFont>
        <a:latin typeface="Calibri"/>
        <a:ea typeface=""/>
        <a:cs typeface="Times New Roman"/>
        <a:font script="Jpan" typeface="MS PGothic"/>
        <a:font script="Hang" typeface="맑은 고딕"/>
        <a:font script="Hans" typeface="SimSun"/>
        <a:font script="Hant" typeface="新細明體"/>
        <a:font script="Arab" typeface="Times New Roman"/>
        <a:font script="Hebr" typeface="Times New Roman"/>
        <a:font script="Thai" typeface="Angsana New"/>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Times New Roman"/>
        <a:font script="Jpan" typeface="MS PGothic"/>
        <a:font script="Hang" typeface="맑은 고딕"/>
        <a:font script="Hans" typeface="SimSun"/>
        <a:font script="Hant" typeface="新細明體"/>
        <a:font script="Arab" typeface="Times New Roman"/>
        <a:font script="Hebr" typeface="Times New Roman"/>
        <a:font script="Thai" typeface="Angsana New"/>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한컴오피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12700" cap="flat" cmpd="sng" algn="ctr">
          <a:solidFill>
            <a:schemeClr val="phClr">
              <a:satMod val="105000"/>
            </a:schemeClr>
          </a:solidFill>
          <a:prstDash val="solid"/>
        </a:ln>
        <a:ln w="1905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75000"/>
              </a:srgbClr>
            </a:outerShdw>
          </a:effectLst>
        </a:effectStyle>
        <a:effectStyle>
          <a:effectLst>
            <a:outerShdw blurRad="38100" dist="25400" dir="5400000" rotWithShape="0">
              <a:srgbClr val="000000">
                <a:alpha val="75000"/>
              </a:srgbClr>
            </a:outerShdw>
          </a:effectLst>
        </a:effectStyle>
        <a:effectStyle>
          <a:effectLst>
            <a:reflection blurRad="12700" stA="26000" endPos="28000" dist="38100" dir="5400000" sy="-100000" rotWithShape="0"/>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한컴오피스">
  <a:themeElements>
    <a:clrScheme name="한컴오피스">
      <a:dk1>
        <a:sysClr val="windowText" lastClr="000000"/>
      </a:dk1>
      <a:lt1>
        <a:sysClr val="window" lastClr="FFFFFF"/>
      </a:lt1>
      <a:dk2>
        <a:srgbClr val="3A3C84"/>
      </a:dk2>
      <a:lt2>
        <a:srgbClr val="FAF3DB"/>
      </a:lt2>
      <a:accent1>
        <a:srgbClr val="6182D6"/>
      </a:accent1>
      <a:accent2>
        <a:srgbClr val="FF843A"/>
      </a:accent2>
      <a:accent3>
        <a:srgbClr val="B2B2B2"/>
      </a:accent3>
      <a:accent4>
        <a:srgbClr val="FFD700"/>
      </a:accent4>
      <a:accent5>
        <a:srgbClr val="289B6E"/>
      </a:accent5>
      <a:accent6>
        <a:srgbClr val="9D5CBB"/>
      </a:accent6>
      <a:hlink>
        <a:srgbClr val="0000FF"/>
      </a:hlink>
      <a:folHlink>
        <a:srgbClr val="800080"/>
      </a:folHlink>
    </a:clrScheme>
    <a:fontScheme name="한컴오피스">
      <a:majorFont>
        <a:latin typeface="Calibri"/>
        <a:ea typeface=""/>
        <a:cs typeface="Times New Roman"/>
        <a:font script="Jpan" typeface="MS PGothic"/>
        <a:font script="Hang" typeface="맑은 고딕"/>
        <a:font script="Hans" typeface="SimSun"/>
        <a:font script="Hant" typeface="新細明體"/>
        <a:font script="Arab" typeface="Times New Roman"/>
        <a:font script="Hebr" typeface="Times New Roman"/>
        <a:font script="Thai" typeface="Angsana New"/>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Times New Roman"/>
        <a:font script="Jpan" typeface="MS PGothic"/>
        <a:font script="Hang" typeface="맑은 고딕"/>
        <a:font script="Hans" typeface="SimSun"/>
        <a:font script="Hant" typeface="新細明體"/>
        <a:font script="Arab" typeface="Times New Roman"/>
        <a:font script="Hebr" typeface="Times New Roman"/>
        <a:font script="Thai" typeface="Angsana New"/>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한컴오피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12700" cap="flat" cmpd="sng" algn="ctr">
          <a:solidFill>
            <a:schemeClr val="phClr">
              <a:satMod val="105000"/>
            </a:schemeClr>
          </a:solidFill>
          <a:prstDash val="solid"/>
        </a:ln>
        <a:ln w="1905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75000"/>
              </a:srgbClr>
            </a:outerShdw>
          </a:effectLst>
        </a:effectStyle>
        <a:effectStyle>
          <a:effectLst>
            <a:outerShdw blurRad="38100" dist="25400" dir="5400000" rotWithShape="0">
              <a:srgbClr val="000000">
                <a:alpha val="75000"/>
              </a:srgbClr>
            </a:outerShdw>
          </a:effectLst>
        </a:effectStyle>
        <a:effectStyle>
          <a:effectLst>
            <a:reflection blurRad="12700" stA="26000" endPos="28000" dist="38100" dir="5400000" sy="-100000" rotWithShape="0"/>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259</TotalTime>
  <Words>1463</Words>
  <Application>Microsoft Office PowerPoint</Application>
  <PresentationFormat>와이드스크린</PresentationFormat>
  <Paragraphs>256</Paragraphs>
  <Slides>32</Slides>
  <Notes>19</Notes>
  <HiddenSlides>0</HiddenSlides>
  <MMClips>0</MMClips>
  <ScaleCrop>false</ScaleCrop>
  <HeadingPairs>
    <vt:vector size="6" baseType="variant">
      <vt:variant>
        <vt:lpstr>사용한 글꼴</vt:lpstr>
      </vt:variant>
      <vt:variant>
        <vt:i4>10</vt:i4>
      </vt:variant>
      <vt:variant>
        <vt:lpstr>테마</vt:lpstr>
      </vt:variant>
      <vt:variant>
        <vt:i4>1</vt:i4>
      </vt:variant>
      <vt:variant>
        <vt:lpstr>슬라이드 제목</vt:lpstr>
      </vt:variant>
      <vt:variant>
        <vt:i4>32</vt:i4>
      </vt:variant>
    </vt:vector>
  </HeadingPairs>
  <TitlesOfParts>
    <vt:vector size="43" baseType="lpstr">
      <vt:lpstr>G마켓 산스 TTF Bold</vt:lpstr>
      <vt:lpstr>G마켓 산스 TTF Light</vt:lpstr>
      <vt:lpstr>Jua</vt:lpstr>
      <vt:lpstr>배달의민족 주아</vt:lpstr>
      <vt:lpstr>블랙빈_싱글즈 L_Pro</vt:lpstr>
      <vt:lpstr>Arial</vt:lpstr>
      <vt:lpstr>Calibri</vt:lpstr>
      <vt:lpstr>Times New Roman</vt:lpstr>
      <vt:lpstr>Wingdings</vt:lpstr>
      <vt:lpstr>맑은 고딕</vt:lpstr>
      <vt:lpstr>한컴오피스</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als06</dc:creator>
  <cp:lastModifiedBy>정한슬</cp:lastModifiedBy>
  <cp:revision>52</cp:revision>
  <dcterms:created xsi:type="dcterms:W3CDTF">2021-08-31T07:13:04Z</dcterms:created>
  <dcterms:modified xsi:type="dcterms:W3CDTF">2021-09-03T09:30:55Z</dcterms:modified>
  <cp:version>1000.0100.01</cp:version>
</cp:coreProperties>
</file>